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62" r:id="rId4"/>
  </p:sldMasterIdLst>
  <p:notesMasterIdLst>
    <p:notesMasterId r:id="rId24"/>
  </p:notesMasterIdLst>
  <p:handoutMasterIdLst>
    <p:handoutMasterId r:id="rId25"/>
  </p:handoutMasterIdLst>
  <p:sldIdLst>
    <p:sldId id="2561" r:id="rId5"/>
    <p:sldId id="2562" r:id="rId6"/>
    <p:sldId id="2563" r:id="rId7"/>
    <p:sldId id="2574" r:id="rId8"/>
    <p:sldId id="2565" r:id="rId9"/>
    <p:sldId id="2577" r:id="rId10"/>
    <p:sldId id="2579" r:id="rId11"/>
    <p:sldId id="2578" r:id="rId12"/>
    <p:sldId id="2566" r:id="rId13"/>
    <p:sldId id="2580" r:id="rId14"/>
    <p:sldId id="2567" r:id="rId15"/>
    <p:sldId id="2568" r:id="rId16"/>
    <p:sldId id="2581" r:id="rId17"/>
    <p:sldId id="2582" r:id="rId18"/>
    <p:sldId id="2569" r:id="rId19"/>
    <p:sldId id="2571" r:id="rId20"/>
    <p:sldId id="2583" r:id="rId21"/>
    <p:sldId id="2576" r:id="rId22"/>
    <p:sldId id="257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nsible for Real-World IT Ops: Introduction" id="{D10A964C-2C4A-48A9-88A4-37E9F43A6A81}">
          <p14:sldIdLst>
            <p14:sldId id="2561"/>
          </p14:sldIdLst>
        </p14:section>
        <p14:section name="Introduction to Ansible" id="{06F8299D-B47B-44CF-B29A-CC3A5F132771}">
          <p14:sldIdLst>
            <p14:sldId id="2562"/>
            <p14:sldId id="2563"/>
            <p14:sldId id="2574"/>
            <p14:sldId id="2565"/>
            <p14:sldId id="2577"/>
            <p14:sldId id="2579"/>
            <p14:sldId id="2578"/>
            <p14:sldId id="2566"/>
            <p14:sldId id="2580"/>
            <p14:sldId id="2567"/>
            <p14:sldId id="2568"/>
            <p14:sldId id="2581"/>
            <p14:sldId id="2582"/>
            <p14:sldId id="2569"/>
            <p14:sldId id="2571"/>
            <p14:sldId id="2583"/>
            <p14:sldId id="2576"/>
            <p14:sldId id="257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8C28768-C62F-F64F-6347-87559A624ABE}" name="Kaila Orsucci" initials="K" userId="S::kaila@andersenconsultants.com::11b61a15-dbbf-4176-9673-5e6d6ac372ec" providerId="AD"/>
  <p188:author id="{9941987A-41B7-49AC-EE6E-03F2D0BD95BA}" name="Daria Naidenov" initials="DN" userId="S::danaidenov@microsoft.com::ab38ab5f-bdf0-4774-ae5a-d2782abb2027" providerId="AD"/>
  <p188:author id="{85E8F9B2-02AC-6F6E-F5B6-AF53ED8A8312}" name="Lauren Weldy (ALLEGIS GROUP HOLDINGS INC)" initials="LW" userId="S::v-laweldy@microsoft.com::63f3cce1-6527-43d1-991c-7e8015c8c70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EC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99CC4C-2351-4445-9497-F1F50981C035}" v="189" dt="2025-10-23T03:32:29.20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68" autoAdjust="0"/>
    <p:restoredTop sz="94404" autoAdjust="0"/>
  </p:normalViewPr>
  <p:slideViewPr>
    <p:cSldViewPr snapToGrid="0">
      <p:cViewPr varScale="1">
        <p:scale>
          <a:sx n="70" d="100"/>
          <a:sy n="70" d="100"/>
        </p:scale>
        <p:origin x="560" y="52"/>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l, Soumyendu" userId="68503d3d-ac8d-4828-9c3f-abc5a97f3674" providerId="ADAL" clId="{E899CC4C-2351-4445-9497-F1F50981C035}"/>
    <pc:docChg chg="undo custSel addSld delSld modSld modSection">
      <pc:chgData name="Pal, Soumyendu" userId="68503d3d-ac8d-4828-9c3f-abc5a97f3674" providerId="ADAL" clId="{E899CC4C-2351-4445-9497-F1F50981C035}" dt="2025-10-23T03:32:29.208" v="1331" actId="2711"/>
      <pc:docMkLst>
        <pc:docMk/>
      </pc:docMkLst>
      <pc:sldChg chg="modSp">
        <pc:chgData name="Pal, Soumyendu" userId="68503d3d-ac8d-4828-9c3f-abc5a97f3674" providerId="ADAL" clId="{E899CC4C-2351-4445-9497-F1F50981C035}" dt="2025-10-23T03:32:29.208" v="1331" actId="2711"/>
        <pc:sldMkLst>
          <pc:docMk/>
          <pc:sldMk cId="1190113021" sldId="2561"/>
        </pc:sldMkLst>
        <pc:spChg chg="mod">
          <ac:chgData name="Pal, Soumyendu" userId="68503d3d-ac8d-4828-9c3f-abc5a97f3674" providerId="ADAL" clId="{E899CC4C-2351-4445-9497-F1F50981C035}" dt="2025-10-23T03:32:29.208" v="1331" actId="2711"/>
          <ac:spMkLst>
            <pc:docMk/>
            <pc:sldMk cId="1190113021" sldId="2561"/>
            <ac:spMk id="3" creationId="{2D3C09BE-E3EF-3B81-A85B-E19B4CCF69FA}"/>
          </ac:spMkLst>
        </pc:spChg>
      </pc:sldChg>
      <pc:sldChg chg="addSp modSp mod">
        <pc:chgData name="Pal, Soumyendu" userId="68503d3d-ac8d-4828-9c3f-abc5a97f3674" providerId="ADAL" clId="{E899CC4C-2351-4445-9497-F1F50981C035}" dt="2025-10-19T15:31:56.080" v="163" actId="1076"/>
        <pc:sldMkLst>
          <pc:docMk/>
          <pc:sldMk cId="2535139917" sldId="2562"/>
        </pc:sldMkLst>
        <pc:spChg chg="mod">
          <ac:chgData name="Pal, Soumyendu" userId="68503d3d-ac8d-4828-9c3f-abc5a97f3674" providerId="ADAL" clId="{E899CC4C-2351-4445-9497-F1F50981C035}" dt="2025-10-19T15:31:30.374" v="156" actId="207"/>
          <ac:spMkLst>
            <pc:docMk/>
            <pc:sldMk cId="2535139917" sldId="2562"/>
            <ac:spMk id="2" creationId="{8E28CE65-9271-954E-A09F-00068FA4E843}"/>
          </ac:spMkLst>
        </pc:spChg>
        <pc:spChg chg="add mod">
          <ac:chgData name="Pal, Soumyendu" userId="68503d3d-ac8d-4828-9c3f-abc5a97f3674" providerId="ADAL" clId="{E899CC4C-2351-4445-9497-F1F50981C035}" dt="2025-10-19T15:31:20.072" v="153" actId="1076"/>
          <ac:spMkLst>
            <pc:docMk/>
            <pc:sldMk cId="2535139917" sldId="2562"/>
            <ac:spMk id="4" creationId="{C0E2C8F3-C5C4-E826-17D3-B391A81C0C26}"/>
          </ac:spMkLst>
        </pc:spChg>
        <pc:picChg chg="mod">
          <ac:chgData name="Pal, Soumyendu" userId="68503d3d-ac8d-4828-9c3f-abc5a97f3674" providerId="ADAL" clId="{E899CC4C-2351-4445-9497-F1F50981C035}" dt="2025-10-19T15:31:46.049" v="159" actId="1076"/>
          <ac:picMkLst>
            <pc:docMk/>
            <pc:sldMk cId="2535139917" sldId="2562"/>
            <ac:picMk id="3" creationId="{C6FC1D7A-9CBA-EFB4-4CE3-59374963B7B6}"/>
          </ac:picMkLst>
        </pc:picChg>
        <pc:picChg chg="add mod">
          <ac:chgData name="Pal, Soumyendu" userId="68503d3d-ac8d-4828-9c3f-abc5a97f3674" providerId="ADAL" clId="{E899CC4C-2351-4445-9497-F1F50981C035}" dt="2025-10-19T15:31:56.080" v="163" actId="1076"/>
          <ac:picMkLst>
            <pc:docMk/>
            <pc:sldMk cId="2535139917" sldId="2562"/>
            <ac:picMk id="5" creationId="{034E6E9E-55E0-183D-1DBF-090020D4872A}"/>
          </ac:picMkLst>
        </pc:picChg>
      </pc:sldChg>
      <pc:sldChg chg="modSp del">
        <pc:chgData name="Pal, Soumyendu" userId="68503d3d-ac8d-4828-9c3f-abc5a97f3674" providerId="ADAL" clId="{E899CC4C-2351-4445-9497-F1F50981C035}" dt="2025-10-20T06:00:50.955" v="1202" actId="47"/>
        <pc:sldMkLst>
          <pc:docMk/>
          <pc:sldMk cId="2737608478" sldId="2564"/>
        </pc:sldMkLst>
      </pc:sldChg>
      <pc:sldChg chg="modSp">
        <pc:chgData name="Pal, Soumyendu" userId="68503d3d-ac8d-4828-9c3f-abc5a97f3674" providerId="ADAL" clId="{E899CC4C-2351-4445-9497-F1F50981C035}" dt="2025-10-19T15:44:55.918" v="390" actId="207"/>
        <pc:sldMkLst>
          <pc:docMk/>
          <pc:sldMk cId="3135900995" sldId="2565"/>
        </pc:sldMkLst>
        <pc:spChg chg="mod">
          <ac:chgData name="Pal, Soumyendu" userId="68503d3d-ac8d-4828-9c3f-abc5a97f3674" providerId="ADAL" clId="{E899CC4C-2351-4445-9497-F1F50981C035}" dt="2025-10-19T15:44:55.918" v="390" actId="207"/>
          <ac:spMkLst>
            <pc:docMk/>
            <pc:sldMk cId="3135900995" sldId="2565"/>
            <ac:spMk id="4" creationId="{7CC7C064-A01F-49AE-FE94-3E86748164AD}"/>
          </ac:spMkLst>
        </pc:spChg>
      </pc:sldChg>
      <pc:sldChg chg="addSp delSp modSp mod">
        <pc:chgData name="Pal, Soumyendu" userId="68503d3d-ac8d-4828-9c3f-abc5a97f3674" providerId="ADAL" clId="{E899CC4C-2351-4445-9497-F1F50981C035}" dt="2025-10-20T05:27:16.181" v="891" actId="14100"/>
        <pc:sldMkLst>
          <pc:docMk/>
          <pc:sldMk cId="3471216557" sldId="2566"/>
        </pc:sldMkLst>
        <pc:spChg chg="mod">
          <ac:chgData name="Pal, Soumyendu" userId="68503d3d-ac8d-4828-9c3f-abc5a97f3674" providerId="ADAL" clId="{E899CC4C-2351-4445-9497-F1F50981C035}" dt="2025-10-20T05:12:12.543" v="798" actId="14100"/>
          <ac:spMkLst>
            <pc:docMk/>
            <pc:sldMk cId="3471216557" sldId="2566"/>
            <ac:spMk id="4" creationId="{5863FE5C-E15E-6D81-1499-655AD5F41359}"/>
          </ac:spMkLst>
        </pc:spChg>
        <pc:graphicFrameChg chg="add mod">
          <ac:chgData name="Pal, Soumyendu" userId="68503d3d-ac8d-4828-9c3f-abc5a97f3674" providerId="ADAL" clId="{E899CC4C-2351-4445-9497-F1F50981C035}" dt="2025-10-20T05:11:21.329" v="788" actId="1076"/>
          <ac:graphicFrameMkLst>
            <pc:docMk/>
            <pc:sldMk cId="3471216557" sldId="2566"/>
            <ac:graphicFrameMk id="8" creationId="{07AD5540-C32F-4BF8-C1F6-C19F58C5A362}"/>
          </ac:graphicFrameMkLst>
        </pc:graphicFrameChg>
        <pc:picChg chg="mod">
          <ac:chgData name="Pal, Soumyendu" userId="68503d3d-ac8d-4828-9c3f-abc5a97f3674" providerId="ADAL" clId="{E899CC4C-2351-4445-9497-F1F50981C035}" dt="2025-10-20T05:27:16.181" v="891" actId="14100"/>
          <ac:picMkLst>
            <pc:docMk/>
            <pc:sldMk cId="3471216557" sldId="2566"/>
            <ac:picMk id="5" creationId="{3B19D6CA-292A-4FD8-9504-A2ED4564B1B1}"/>
          </ac:picMkLst>
        </pc:picChg>
      </pc:sldChg>
      <pc:sldChg chg="modSp mod">
        <pc:chgData name="Pal, Soumyendu" userId="68503d3d-ac8d-4828-9c3f-abc5a97f3674" providerId="ADAL" clId="{E899CC4C-2351-4445-9497-F1F50981C035}" dt="2025-10-19T15:13:58.165" v="110" actId="20577"/>
        <pc:sldMkLst>
          <pc:docMk/>
          <pc:sldMk cId="182248156" sldId="2569"/>
        </pc:sldMkLst>
        <pc:spChg chg="mod">
          <ac:chgData name="Pal, Soumyendu" userId="68503d3d-ac8d-4828-9c3f-abc5a97f3674" providerId="ADAL" clId="{E899CC4C-2351-4445-9497-F1F50981C035}" dt="2025-10-19T14:01:36.495" v="9" actId="27636"/>
          <ac:spMkLst>
            <pc:docMk/>
            <pc:sldMk cId="182248156" sldId="2569"/>
            <ac:spMk id="2" creationId="{CF1644BE-8E2B-AEE7-79D0-5CCC1BE2C1AE}"/>
          </ac:spMkLst>
        </pc:spChg>
        <pc:spChg chg="mod">
          <ac:chgData name="Pal, Soumyendu" userId="68503d3d-ac8d-4828-9c3f-abc5a97f3674" providerId="ADAL" clId="{E899CC4C-2351-4445-9497-F1F50981C035}" dt="2025-10-19T15:13:58.165" v="110" actId="20577"/>
          <ac:spMkLst>
            <pc:docMk/>
            <pc:sldMk cId="182248156" sldId="2569"/>
            <ac:spMk id="11" creationId="{20FF696D-1156-666C-2F8D-8068C8B17E93}"/>
          </ac:spMkLst>
        </pc:spChg>
        <pc:picChg chg="mod">
          <ac:chgData name="Pal, Soumyendu" userId="68503d3d-ac8d-4828-9c3f-abc5a97f3674" providerId="ADAL" clId="{E899CC4C-2351-4445-9497-F1F50981C035}" dt="2025-10-19T14:01:32.504" v="7" actId="1076"/>
          <ac:picMkLst>
            <pc:docMk/>
            <pc:sldMk cId="182248156" sldId="2569"/>
            <ac:picMk id="5" creationId="{BCAB5FAE-78EB-4CDC-8B01-38699A459970}"/>
          </ac:picMkLst>
        </pc:picChg>
      </pc:sldChg>
      <pc:sldChg chg="modSp mod">
        <pc:chgData name="Pal, Soumyendu" userId="68503d3d-ac8d-4828-9c3f-abc5a97f3674" providerId="ADAL" clId="{E899CC4C-2351-4445-9497-F1F50981C035}" dt="2025-10-19T14:02:04.320" v="12" actId="27636"/>
        <pc:sldMkLst>
          <pc:docMk/>
          <pc:sldMk cId="1928098905" sldId="2571"/>
        </pc:sldMkLst>
        <pc:spChg chg="mod">
          <ac:chgData name="Pal, Soumyendu" userId="68503d3d-ac8d-4828-9c3f-abc5a97f3674" providerId="ADAL" clId="{E899CC4C-2351-4445-9497-F1F50981C035}" dt="2025-10-19T14:02:04.320" v="12" actId="27636"/>
          <ac:spMkLst>
            <pc:docMk/>
            <pc:sldMk cId="1928098905" sldId="2571"/>
            <ac:spMk id="3" creationId="{D1956DF4-FB4D-B0AB-AB94-48A2C8DDB815}"/>
          </ac:spMkLst>
        </pc:spChg>
        <pc:picChg chg="mod">
          <ac:chgData name="Pal, Soumyendu" userId="68503d3d-ac8d-4828-9c3f-abc5a97f3674" providerId="ADAL" clId="{E899CC4C-2351-4445-9497-F1F50981C035}" dt="2025-10-19T14:01:57.216" v="10" actId="14100"/>
          <ac:picMkLst>
            <pc:docMk/>
            <pc:sldMk cId="1928098905" sldId="2571"/>
            <ac:picMk id="5" creationId="{4D458819-803E-D090-4A3A-95E4F309392D}"/>
          </ac:picMkLst>
        </pc:picChg>
      </pc:sldChg>
      <pc:sldChg chg="modSp del">
        <pc:chgData name="Pal, Soumyendu" userId="68503d3d-ac8d-4828-9c3f-abc5a97f3674" providerId="ADAL" clId="{E899CC4C-2351-4445-9497-F1F50981C035}" dt="2025-10-20T06:00:41.296" v="1201" actId="47"/>
        <pc:sldMkLst>
          <pc:docMk/>
          <pc:sldMk cId="243123744" sldId="2572"/>
        </pc:sldMkLst>
      </pc:sldChg>
      <pc:sldChg chg="modSp del">
        <pc:chgData name="Pal, Soumyendu" userId="68503d3d-ac8d-4828-9c3f-abc5a97f3674" providerId="ADAL" clId="{E899CC4C-2351-4445-9497-F1F50981C035}" dt="2025-10-20T06:00:41.296" v="1201" actId="47"/>
        <pc:sldMkLst>
          <pc:docMk/>
          <pc:sldMk cId="916953395" sldId="2573"/>
        </pc:sldMkLst>
      </pc:sldChg>
      <pc:sldChg chg="addSp delSp modSp mod">
        <pc:chgData name="Pal, Soumyendu" userId="68503d3d-ac8d-4828-9c3f-abc5a97f3674" providerId="ADAL" clId="{E899CC4C-2351-4445-9497-F1F50981C035}" dt="2025-10-20T04:40:49.819" v="784" actId="1035"/>
        <pc:sldMkLst>
          <pc:docMk/>
          <pc:sldMk cId="1139682900" sldId="2574"/>
        </pc:sldMkLst>
        <pc:spChg chg="add mod">
          <ac:chgData name="Pal, Soumyendu" userId="68503d3d-ac8d-4828-9c3f-abc5a97f3674" providerId="ADAL" clId="{E899CC4C-2351-4445-9497-F1F50981C035}" dt="2025-10-19T15:44:31.861" v="384" actId="113"/>
          <ac:spMkLst>
            <pc:docMk/>
            <pc:sldMk cId="1139682900" sldId="2574"/>
            <ac:spMk id="6" creationId="{A2EBBA0C-3CFD-5ADF-4160-9056EDC3A057}"/>
          </ac:spMkLst>
        </pc:spChg>
        <pc:spChg chg="mod">
          <ac:chgData name="Pal, Soumyendu" userId="68503d3d-ac8d-4828-9c3f-abc5a97f3674" providerId="ADAL" clId="{E899CC4C-2351-4445-9497-F1F50981C035}" dt="2025-10-20T04:40:49.819" v="784" actId="1035"/>
          <ac:spMkLst>
            <pc:docMk/>
            <pc:sldMk cId="1139682900" sldId="2574"/>
            <ac:spMk id="9" creationId="{4200BD89-BA3C-EDCF-B12A-8C13BF932108}"/>
          </ac:spMkLst>
        </pc:spChg>
      </pc:sldChg>
      <pc:sldChg chg="modSp mod">
        <pc:chgData name="Pal, Soumyendu" userId="68503d3d-ac8d-4828-9c3f-abc5a97f3674" providerId="ADAL" clId="{E899CC4C-2351-4445-9497-F1F50981C035}" dt="2025-10-22T15:08:01.522" v="1330" actId="1035"/>
        <pc:sldMkLst>
          <pc:docMk/>
          <pc:sldMk cId="0" sldId="2576"/>
        </pc:sldMkLst>
        <pc:spChg chg="mod">
          <ac:chgData name="Pal, Soumyendu" userId="68503d3d-ac8d-4828-9c3f-abc5a97f3674" providerId="ADAL" clId="{E899CC4C-2351-4445-9497-F1F50981C035}" dt="2025-10-22T15:08:01.522" v="1330" actId="1035"/>
          <ac:spMkLst>
            <pc:docMk/>
            <pc:sldMk cId="0" sldId="2576"/>
            <ac:spMk id="3" creationId="{00000000-0000-0000-0000-000000000000}"/>
          </ac:spMkLst>
        </pc:spChg>
      </pc:sldChg>
      <pc:sldChg chg="modSp mod">
        <pc:chgData name="Pal, Soumyendu" userId="68503d3d-ac8d-4828-9c3f-abc5a97f3674" providerId="ADAL" clId="{E899CC4C-2351-4445-9497-F1F50981C035}" dt="2025-10-19T15:39:33.588" v="174" actId="20577"/>
        <pc:sldMkLst>
          <pc:docMk/>
          <pc:sldMk cId="815354314" sldId="2577"/>
        </pc:sldMkLst>
        <pc:spChg chg="mod">
          <ac:chgData name="Pal, Soumyendu" userId="68503d3d-ac8d-4828-9c3f-abc5a97f3674" providerId="ADAL" clId="{E899CC4C-2351-4445-9497-F1F50981C035}" dt="2025-10-19T15:39:33.588" v="174" actId="20577"/>
          <ac:spMkLst>
            <pc:docMk/>
            <pc:sldMk cId="815354314" sldId="2577"/>
            <ac:spMk id="8" creationId="{E5EE3454-DE85-68FA-9867-719D86394867}"/>
          </ac:spMkLst>
        </pc:spChg>
      </pc:sldChg>
      <pc:sldChg chg="modSp mod">
        <pc:chgData name="Pal, Soumyendu" userId="68503d3d-ac8d-4828-9c3f-abc5a97f3674" providerId="ADAL" clId="{E899CC4C-2351-4445-9497-F1F50981C035}" dt="2025-10-19T15:40:49.828" v="336" actId="6549"/>
        <pc:sldMkLst>
          <pc:docMk/>
          <pc:sldMk cId="159404077" sldId="2578"/>
        </pc:sldMkLst>
        <pc:spChg chg="mod">
          <ac:chgData name="Pal, Soumyendu" userId="68503d3d-ac8d-4828-9c3f-abc5a97f3674" providerId="ADAL" clId="{E899CC4C-2351-4445-9497-F1F50981C035}" dt="2025-10-19T15:40:49.828" v="336" actId="6549"/>
          <ac:spMkLst>
            <pc:docMk/>
            <pc:sldMk cId="159404077" sldId="2578"/>
            <ac:spMk id="8" creationId="{C75CF36D-8634-B819-8B70-372B72AD85FA}"/>
          </ac:spMkLst>
        </pc:spChg>
      </pc:sldChg>
      <pc:sldChg chg="modSp add mod">
        <pc:chgData name="Pal, Soumyendu" userId="68503d3d-ac8d-4828-9c3f-abc5a97f3674" providerId="ADAL" clId="{E899CC4C-2351-4445-9497-F1F50981C035}" dt="2025-10-19T15:41:04.701" v="338" actId="403"/>
        <pc:sldMkLst>
          <pc:docMk/>
          <pc:sldMk cId="210572089" sldId="2579"/>
        </pc:sldMkLst>
        <pc:spChg chg="mod">
          <ac:chgData name="Pal, Soumyendu" userId="68503d3d-ac8d-4828-9c3f-abc5a97f3674" providerId="ADAL" clId="{E899CC4C-2351-4445-9497-F1F50981C035}" dt="2025-10-19T15:41:04.701" v="338" actId="403"/>
          <ac:spMkLst>
            <pc:docMk/>
            <pc:sldMk cId="210572089" sldId="2579"/>
            <ac:spMk id="8" creationId="{B84DBEF4-AF4D-6DE2-70B5-9594A6158C46}"/>
          </ac:spMkLst>
        </pc:spChg>
      </pc:sldChg>
      <pc:sldChg chg="modSp del mod">
        <pc:chgData name="Pal, Soumyendu" userId="68503d3d-ac8d-4828-9c3f-abc5a97f3674" providerId="ADAL" clId="{E899CC4C-2351-4445-9497-F1F50981C035}" dt="2025-10-19T15:32:02.488" v="164" actId="47"/>
        <pc:sldMkLst>
          <pc:docMk/>
          <pc:sldMk cId="2609336797" sldId="2579"/>
        </pc:sldMkLst>
      </pc:sldChg>
      <pc:sldChg chg="addSp delSp modSp add mod delAnim">
        <pc:chgData name="Pal, Soumyendu" userId="68503d3d-ac8d-4828-9c3f-abc5a97f3674" providerId="ADAL" clId="{E899CC4C-2351-4445-9497-F1F50981C035}" dt="2025-10-20T05:50:10.231" v="1138" actId="167"/>
        <pc:sldMkLst>
          <pc:docMk/>
          <pc:sldMk cId="1809755993" sldId="2580"/>
        </pc:sldMkLst>
        <pc:spChg chg="add mod ord">
          <ac:chgData name="Pal, Soumyendu" userId="68503d3d-ac8d-4828-9c3f-abc5a97f3674" providerId="ADAL" clId="{E899CC4C-2351-4445-9497-F1F50981C035}" dt="2025-10-20T05:50:10.231" v="1138" actId="167"/>
          <ac:spMkLst>
            <pc:docMk/>
            <pc:sldMk cId="1809755993" sldId="2580"/>
            <ac:spMk id="2" creationId="{4FFD37B7-9422-39CE-FF99-5C9FDA63D2A5}"/>
          </ac:spMkLst>
        </pc:spChg>
        <pc:spChg chg="mod">
          <ac:chgData name="Pal, Soumyendu" userId="68503d3d-ac8d-4828-9c3f-abc5a97f3674" providerId="ADAL" clId="{E899CC4C-2351-4445-9497-F1F50981C035}" dt="2025-10-20T05:49:54.192" v="1133" actId="14100"/>
          <ac:spMkLst>
            <pc:docMk/>
            <pc:sldMk cId="1809755993" sldId="2580"/>
            <ac:spMk id="12" creationId="{6630B32A-783C-3E9A-8B4B-259E67E26063}"/>
          </ac:spMkLst>
        </pc:spChg>
        <pc:spChg chg="add mod">
          <ac:chgData name="Pal, Soumyendu" userId="68503d3d-ac8d-4828-9c3f-abc5a97f3674" providerId="ADAL" clId="{E899CC4C-2351-4445-9497-F1F50981C035}" dt="2025-10-20T05:49:58.546" v="1135" actId="14100"/>
          <ac:spMkLst>
            <pc:docMk/>
            <pc:sldMk cId="1809755993" sldId="2580"/>
            <ac:spMk id="15" creationId="{60C4BE00-41C7-2ED5-CBFB-146BB6ED949E}"/>
          </ac:spMkLst>
        </pc:spChg>
        <pc:spChg chg="add mod">
          <ac:chgData name="Pal, Soumyendu" userId="68503d3d-ac8d-4828-9c3f-abc5a97f3674" providerId="ADAL" clId="{E899CC4C-2351-4445-9497-F1F50981C035}" dt="2025-10-20T05:30:09.718" v="927" actId="20577"/>
          <ac:spMkLst>
            <pc:docMk/>
            <pc:sldMk cId="1809755993" sldId="2580"/>
            <ac:spMk id="16" creationId="{7A165306-6C41-F593-0338-8629F1698955}"/>
          </ac:spMkLst>
        </pc:spChg>
        <pc:spChg chg="add mod">
          <ac:chgData name="Pal, Soumyendu" userId="68503d3d-ac8d-4828-9c3f-abc5a97f3674" providerId="ADAL" clId="{E899CC4C-2351-4445-9497-F1F50981C035}" dt="2025-10-20T05:50:01.825" v="1136" actId="14100"/>
          <ac:spMkLst>
            <pc:docMk/>
            <pc:sldMk cId="1809755993" sldId="2580"/>
            <ac:spMk id="17" creationId="{F7BE61B4-5E8F-5DE3-AFFA-FF09C3C8C44A}"/>
          </ac:spMkLst>
        </pc:spChg>
        <pc:spChg chg="add mod">
          <ac:chgData name="Pal, Soumyendu" userId="68503d3d-ac8d-4828-9c3f-abc5a97f3674" providerId="ADAL" clId="{E899CC4C-2351-4445-9497-F1F50981C035}" dt="2025-10-20T05:50:06.313" v="1137" actId="14100"/>
          <ac:spMkLst>
            <pc:docMk/>
            <pc:sldMk cId="1809755993" sldId="2580"/>
            <ac:spMk id="18" creationId="{6CD6130F-063A-1DB9-BF67-C855F8288B19}"/>
          </ac:spMkLst>
        </pc:spChg>
        <pc:picChg chg="mod">
          <ac:chgData name="Pal, Soumyendu" userId="68503d3d-ac8d-4828-9c3f-abc5a97f3674" providerId="ADAL" clId="{E899CC4C-2351-4445-9497-F1F50981C035}" dt="2025-10-20T05:29:30.417" v="921" actId="14100"/>
          <ac:picMkLst>
            <pc:docMk/>
            <pc:sldMk cId="1809755993" sldId="2580"/>
            <ac:picMk id="5" creationId="{F6A4D1C4-F340-0140-99FD-B80FD2A307F0}"/>
          </ac:picMkLst>
        </pc:picChg>
      </pc:sldChg>
      <pc:sldChg chg="addSp delSp modSp add mod delAnim">
        <pc:chgData name="Pal, Soumyendu" userId="68503d3d-ac8d-4828-9c3f-abc5a97f3674" providerId="ADAL" clId="{E899CC4C-2351-4445-9497-F1F50981C035}" dt="2025-10-20T12:07:37.798" v="1309" actId="14100"/>
        <pc:sldMkLst>
          <pc:docMk/>
          <pc:sldMk cId="733815328" sldId="2581"/>
        </pc:sldMkLst>
        <pc:spChg chg="mod">
          <ac:chgData name="Pal, Soumyendu" userId="68503d3d-ac8d-4828-9c3f-abc5a97f3674" providerId="ADAL" clId="{E899CC4C-2351-4445-9497-F1F50981C035}" dt="2025-10-20T05:47:15.131" v="1123" actId="20577"/>
          <ac:spMkLst>
            <pc:docMk/>
            <pc:sldMk cId="733815328" sldId="2581"/>
            <ac:spMk id="2" creationId="{65F86ED9-7DC9-659E-7D7E-5B722E120669}"/>
          </ac:spMkLst>
        </pc:spChg>
        <pc:spChg chg="add mod">
          <ac:chgData name="Pal, Soumyendu" userId="68503d3d-ac8d-4828-9c3f-abc5a97f3674" providerId="ADAL" clId="{E899CC4C-2351-4445-9497-F1F50981C035}" dt="2025-10-20T09:43:54.899" v="1206" actId="113"/>
          <ac:spMkLst>
            <pc:docMk/>
            <pc:sldMk cId="733815328" sldId="2581"/>
            <ac:spMk id="3" creationId="{4A6B1743-304E-84F7-E1BF-2FB54CF97691}"/>
          </ac:spMkLst>
        </pc:spChg>
        <pc:spChg chg="add mod">
          <ac:chgData name="Pal, Soumyendu" userId="68503d3d-ac8d-4828-9c3f-abc5a97f3674" providerId="ADAL" clId="{E899CC4C-2351-4445-9497-F1F50981C035}" dt="2025-10-20T10:05:45.723" v="1257" actId="113"/>
          <ac:spMkLst>
            <pc:docMk/>
            <pc:sldMk cId="733815328" sldId="2581"/>
            <ac:spMk id="4" creationId="{9B5979C6-51AB-66FC-3318-CEE1BD5B9CF3}"/>
          </ac:spMkLst>
        </pc:spChg>
        <pc:spChg chg="add mod">
          <ac:chgData name="Pal, Soumyendu" userId="68503d3d-ac8d-4828-9c3f-abc5a97f3674" providerId="ADAL" clId="{E899CC4C-2351-4445-9497-F1F50981C035}" dt="2025-10-20T12:07:37.798" v="1309" actId="14100"/>
          <ac:spMkLst>
            <pc:docMk/>
            <pc:sldMk cId="733815328" sldId="2581"/>
            <ac:spMk id="8" creationId="{F132BE0A-37A1-8F56-2E43-8EA6E7B63297}"/>
          </ac:spMkLst>
        </pc:spChg>
        <pc:spChg chg="add mod">
          <ac:chgData name="Pal, Soumyendu" userId="68503d3d-ac8d-4828-9c3f-abc5a97f3674" providerId="ADAL" clId="{E899CC4C-2351-4445-9497-F1F50981C035}" dt="2025-10-20T10:05:32.584" v="1254" actId="113"/>
          <ac:spMkLst>
            <pc:docMk/>
            <pc:sldMk cId="733815328" sldId="2581"/>
            <ac:spMk id="9" creationId="{B63E3EE2-BB97-058B-9E4A-A79AE4DF22DD}"/>
          </ac:spMkLst>
        </pc:spChg>
        <pc:spChg chg="add mod">
          <ac:chgData name="Pal, Soumyendu" userId="68503d3d-ac8d-4828-9c3f-abc5a97f3674" providerId="ADAL" clId="{E899CC4C-2351-4445-9497-F1F50981C035}" dt="2025-10-20T10:05:36.502" v="1255" actId="113"/>
          <ac:spMkLst>
            <pc:docMk/>
            <pc:sldMk cId="733815328" sldId="2581"/>
            <ac:spMk id="10" creationId="{6F8A86A2-A7FA-EFAA-1474-572E775090DB}"/>
          </ac:spMkLst>
        </pc:spChg>
      </pc:sldChg>
      <pc:sldChg chg="addSp delSp modSp add mod">
        <pc:chgData name="Pal, Soumyendu" userId="68503d3d-ac8d-4828-9c3f-abc5a97f3674" providerId="ADAL" clId="{E899CC4C-2351-4445-9497-F1F50981C035}" dt="2025-10-20T10:04:38.631" v="1252" actId="255"/>
        <pc:sldMkLst>
          <pc:docMk/>
          <pc:sldMk cId="4202632670" sldId="2582"/>
        </pc:sldMkLst>
        <pc:spChg chg="mod">
          <ac:chgData name="Pal, Soumyendu" userId="68503d3d-ac8d-4828-9c3f-abc5a97f3674" providerId="ADAL" clId="{E899CC4C-2351-4445-9497-F1F50981C035}" dt="2025-10-20T10:04:20.882" v="1223" actId="20577"/>
          <ac:spMkLst>
            <pc:docMk/>
            <pc:sldMk cId="4202632670" sldId="2582"/>
            <ac:spMk id="2" creationId="{4543F8F0-3B0F-4388-0737-4BB0C5009BC2}"/>
          </ac:spMkLst>
        </pc:spChg>
        <pc:spChg chg="add mod">
          <ac:chgData name="Pal, Soumyendu" userId="68503d3d-ac8d-4828-9c3f-abc5a97f3674" providerId="ADAL" clId="{E899CC4C-2351-4445-9497-F1F50981C035}" dt="2025-10-20T10:04:38.631" v="1252" actId="255"/>
          <ac:spMkLst>
            <pc:docMk/>
            <pc:sldMk cId="4202632670" sldId="2582"/>
            <ac:spMk id="6" creationId="{7B52E3D2-AED1-C702-6ADA-9052CDA30D52}"/>
          </ac:spMkLst>
        </pc:spChg>
      </pc:sldChg>
      <pc:sldChg chg="addSp delSp modSp add mod">
        <pc:chgData name="Pal, Soumyendu" userId="68503d3d-ac8d-4828-9c3f-abc5a97f3674" providerId="ADAL" clId="{E899CC4C-2351-4445-9497-F1F50981C035}" dt="2025-10-20T11:45:37.765" v="1306" actId="6549"/>
        <pc:sldMkLst>
          <pc:docMk/>
          <pc:sldMk cId="3590187458" sldId="2583"/>
        </pc:sldMkLst>
        <pc:graphicFrameChg chg="add mod modGraphic">
          <ac:chgData name="Pal, Soumyendu" userId="68503d3d-ac8d-4828-9c3f-abc5a97f3674" providerId="ADAL" clId="{E899CC4C-2351-4445-9497-F1F50981C035}" dt="2025-10-20T11:45:37.765" v="1306" actId="6549"/>
          <ac:graphicFrameMkLst>
            <pc:docMk/>
            <pc:sldMk cId="3590187458" sldId="2583"/>
            <ac:graphicFrameMk id="3" creationId="{CEB506C7-4013-8BBB-9324-314647D6F191}"/>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D2B977-2DD5-4E27-BA16-4C3106F0639D}" type="doc">
      <dgm:prSet loTypeId="urn:microsoft.com/office/officeart/2005/8/layout/cycle1" loCatId="cycle" qsTypeId="urn:microsoft.com/office/officeart/2005/8/quickstyle/simple1" qsCatId="simple" csTypeId="urn:microsoft.com/office/officeart/2005/8/colors/accent2_2" csCatId="accent2" phldr="1"/>
      <dgm:spPr/>
      <dgm:t>
        <a:bodyPr/>
        <a:lstStyle/>
        <a:p>
          <a:endParaRPr lang="en-US"/>
        </a:p>
      </dgm:t>
    </dgm:pt>
    <dgm:pt modelId="{A1206262-AC14-4FC8-873D-2D70514D8C0E}">
      <dgm:prSet custT="1"/>
      <dgm:spPr/>
      <dgm:t>
        <a:bodyPr/>
        <a:lstStyle/>
        <a:p>
          <a:r>
            <a:rPr lang="en-US" sz="1200" b="1" dirty="0">
              <a:solidFill>
                <a:srgbClr val="002060"/>
              </a:solidFill>
              <a:latin typeface="Aptos" panose="020B0004020202020204" pitchFamily="34" charset="0"/>
            </a:rPr>
            <a:t>Ansible is an open-source automation tool that simplifies complex IT tasks and works across diverse environments. It enables automation for:</a:t>
          </a:r>
        </a:p>
      </dgm:t>
    </dgm:pt>
    <dgm:pt modelId="{45A82C46-6916-4040-A448-A2960309AD74}" type="parTrans" cxnId="{D31ECC27-EDA9-439B-A847-E9C2555F2819}">
      <dgm:prSet/>
      <dgm:spPr/>
      <dgm:t>
        <a:bodyPr/>
        <a:lstStyle/>
        <a:p>
          <a:endParaRPr lang="en-US" sz="1100" b="1">
            <a:solidFill>
              <a:srgbClr val="002060"/>
            </a:solidFill>
            <a:latin typeface="Aptos" panose="020B0004020202020204" pitchFamily="34" charset="0"/>
          </a:endParaRPr>
        </a:p>
      </dgm:t>
    </dgm:pt>
    <dgm:pt modelId="{CE54F5CC-EFBE-49CA-AEA0-69E2B3663527}" type="sibTrans" cxnId="{D31ECC27-EDA9-439B-A847-E9C2555F2819}">
      <dgm:prSet/>
      <dgm:spPr>
        <a:solidFill>
          <a:schemeClr val="tx2">
            <a:lumMod val="90000"/>
            <a:lumOff val="10000"/>
          </a:schemeClr>
        </a:solidFill>
      </dgm:spPr>
      <dgm:t>
        <a:bodyPr/>
        <a:lstStyle/>
        <a:p>
          <a:endParaRPr lang="en-US" sz="1100" b="1">
            <a:solidFill>
              <a:srgbClr val="002060"/>
            </a:solidFill>
            <a:latin typeface="Aptos" panose="020B0004020202020204" pitchFamily="34" charset="0"/>
          </a:endParaRPr>
        </a:p>
      </dgm:t>
    </dgm:pt>
    <dgm:pt modelId="{386CF8D7-DA74-4A40-AA50-771793B1AD56}">
      <dgm:prSet custT="1"/>
      <dgm:spPr/>
      <dgm:t>
        <a:bodyPr/>
        <a:lstStyle/>
        <a:p>
          <a:r>
            <a:rPr lang="en-US" sz="1200" b="1" dirty="0">
              <a:solidFill>
                <a:srgbClr val="002060"/>
              </a:solidFill>
              <a:latin typeface="Aptos" panose="020B0004020202020204" pitchFamily="34" charset="0"/>
            </a:rPr>
            <a:t>Eliminating repetitive tasks and simplifying workflows</a:t>
          </a:r>
        </a:p>
      </dgm:t>
    </dgm:pt>
    <dgm:pt modelId="{31698E19-E761-4B8C-9867-B1547CCE7589}" type="parTrans" cxnId="{64D8DC81-F458-4B9E-86F3-03016AD8C980}">
      <dgm:prSet/>
      <dgm:spPr/>
      <dgm:t>
        <a:bodyPr/>
        <a:lstStyle/>
        <a:p>
          <a:endParaRPr lang="en-US" sz="1100" b="1">
            <a:solidFill>
              <a:srgbClr val="002060"/>
            </a:solidFill>
            <a:latin typeface="Aptos" panose="020B0004020202020204" pitchFamily="34" charset="0"/>
          </a:endParaRPr>
        </a:p>
      </dgm:t>
    </dgm:pt>
    <dgm:pt modelId="{961E1E2B-608A-433A-B490-37D77767B14C}" type="sibTrans" cxnId="{64D8DC81-F458-4B9E-86F3-03016AD8C980}">
      <dgm:prSet/>
      <dgm:spPr>
        <a:solidFill>
          <a:schemeClr val="tx2">
            <a:lumMod val="90000"/>
            <a:lumOff val="10000"/>
          </a:schemeClr>
        </a:solidFill>
      </dgm:spPr>
      <dgm:t>
        <a:bodyPr/>
        <a:lstStyle/>
        <a:p>
          <a:endParaRPr lang="en-US" sz="1100" b="1">
            <a:solidFill>
              <a:srgbClr val="002060"/>
            </a:solidFill>
            <a:latin typeface="Aptos" panose="020B0004020202020204" pitchFamily="34" charset="0"/>
          </a:endParaRPr>
        </a:p>
      </dgm:t>
    </dgm:pt>
    <dgm:pt modelId="{12238E75-EE7E-473A-B5CF-35FB6FA10839}">
      <dgm:prSet custT="1"/>
      <dgm:spPr/>
      <dgm:t>
        <a:bodyPr/>
        <a:lstStyle/>
        <a:p>
          <a:r>
            <a:rPr lang="en-US" sz="1200" b="1" dirty="0">
              <a:solidFill>
                <a:srgbClr val="002060"/>
              </a:solidFill>
              <a:latin typeface="Aptos" panose="020B0004020202020204" pitchFamily="34" charset="0"/>
            </a:rPr>
            <a:t>Managing and maintaining system configurations</a:t>
          </a:r>
        </a:p>
      </dgm:t>
    </dgm:pt>
    <dgm:pt modelId="{B5AC97AE-98A3-493A-BBF9-68605F2BC603}" type="parTrans" cxnId="{4E87E1A3-B72E-4B9E-B58F-E467067DCFEB}">
      <dgm:prSet/>
      <dgm:spPr/>
      <dgm:t>
        <a:bodyPr/>
        <a:lstStyle/>
        <a:p>
          <a:endParaRPr lang="en-US" sz="1100" b="1">
            <a:solidFill>
              <a:srgbClr val="002060"/>
            </a:solidFill>
            <a:latin typeface="Aptos" panose="020B0004020202020204" pitchFamily="34" charset="0"/>
          </a:endParaRPr>
        </a:p>
      </dgm:t>
    </dgm:pt>
    <dgm:pt modelId="{069C1362-203F-4D41-9DBC-FF734A6C4CCD}" type="sibTrans" cxnId="{4E87E1A3-B72E-4B9E-B58F-E467067DCFEB}">
      <dgm:prSet/>
      <dgm:spPr>
        <a:solidFill>
          <a:schemeClr val="tx2">
            <a:lumMod val="90000"/>
            <a:lumOff val="10000"/>
          </a:schemeClr>
        </a:solidFill>
      </dgm:spPr>
      <dgm:t>
        <a:bodyPr/>
        <a:lstStyle/>
        <a:p>
          <a:endParaRPr lang="en-US" sz="1100" b="1">
            <a:solidFill>
              <a:srgbClr val="002060"/>
            </a:solidFill>
            <a:latin typeface="Aptos" panose="020B0004020202020204" pitchFamily="34" charset="0"/>
          </a:endParaRPr>
        </a:p>
      </dgm:t>
    </dgm:pt>
    <dgm:pt modelId="{6E0FA354-6F4B-4642-87A5-504719D22DCF}">
      <dgm:prSet custT="1"/>
      <dgm:spPr/>
      <dgm:t>
        <a:bodyPr/>
        <a:lstStyle/>
        <a:p>
          <a:r>
            <a:rPr lang="en-US" sz="1200" b="1" dirty="0">
              <a:solidFill>
                <a:srgbClr val="002060"/>
              </a:solidFill>
              <a:latin typeface="Aptos" panose="020B0004020202020204" pitchFamily="34" charset="0"/>
            </a:rPr>
            <a:t>Deploying complex software continuously</a:t>
          </a:r>
        </a:p>
      </dgm:t>
    </dgm:pt>
    <dgm:pt modelId="{5A0719F2-BCAE-401F-8F34-4804631B990B}" type="parTrans" cxnId="{520C98E0-31A2-4883-99B2-961448729881}">
      <dgm:prSet/>
      <dgm:spPr/>
      <dgm:t>
        <a:bodyPr/>
        <a:lstStyle/>
        <a:p>
          <a:endParaRPr lang="en-US" sz="1100" b="1">
            <a:solidFill>
              <a:srgbClr val="002060"/>
            </a:solidFill>
            <a:latin typeface="Aptos" panose="020B0004020202020204" pitchFamily="34" charset="0"/>
          </a:endParaRPr>
        </a:p>
      </dgm:t>
    </dgm:pt>
    <dgm:pt modelId="{B37BD545-54EC-4DD7-BF14-9D301539BED7}" type="sibTrans" cxnId="{520C98E0-31A2-4883-99B2-961448729881}">
      <dgm:prSet/>
      <dgm:spPr>
        <a:solidFill>
          <a:schemeClr val="tx2">
            <a:lumMod val="90000"/>
            <a:lumOff val="10000"/>
          </a:schemeClr>
        </a:solidFill>
      </dgm:spPr>
      <dgm:t>
        <a:bodyPr/>
        <a:lstStyle/>
        <a:p>
          <a:endParaRPr lang="en-US" sz="1100" b="1">
            <a:solidFill>
              <a:srgbClr val="002060"/>
            </a:solidFill>
            <a:latin typeface="Aptos" panose="020B0004020202020204" pitchFamily="34" charset="0"/>
          </a:endParaRPr>
        </a:p>
      </dgm:t>
    </dgm:pt>
    <dgm:pt modelId="{8679A2CE-2204-49C3-9A31-82F5E3C6DABA}">
      <dgm:prSet custT="1"/>
      <dgm:spPr/>
      <dgm:t>
        <a:bodyPr/>
        <a:lstStyle/>
        <a:p>
          <a:r>
            <a:rPr lang="en-US" sz="1200" b="1" dirty="0">
              <a:solidFill>
                <a:srgbClr val="002060"/>
              </a:solidFill>
              <a:latin typeface="Aptos" panose="020B0004020202020204" pitchFamily="34" charset="0"/>
            </a:rPr>
            <a:t>Performing zero-downtime rolling updates</a:t>
          </a:r>
        </a:p>
      </dgm:t>
    </dgm:pt>
    <dgm:pt modelId="{D0907214-EAD6-40B3-B854-A64EE86EADE7}" type="parTrans" cxnId="{BCC5BEA7-0AE4-4B35-BDCD-3F8A02C60D4A}">
      <dgm:prSet/>
      <dgm:spPr/>
      <dgm:t>
        <a:bodyPr/>
        <a:lstStyle/>
        <a:p>
          <a:endParaRPr lang="en-US" sz="1100" b="1">
            <a:solidFill>
              <a:srgbClr val="002060"/>
            </a:solidFill>
            <a:latin typeface="Aptos" panose="020B0004020202020204" pitchFamily="34" charset="0"/>
          </a:endParaRPr>
        </a:p>
      </dgm:t>
    </dgm:pt>
    <dgm:pt modelId="{7623A3BA-DC36-4AEE-8254-AD0451655238}" type="sibTrans" cxnId="{BCC5BEA7-0AE4-4B35-BDCD-3F8A02C60D4A}">
      <dgm:prSet/>
      <dgm:spPr>
        <a:solidFill>
          <a:schemeClr val="tx2">
            <a:lumMod val="90000"/>
            <a:lumOff val="10000"/>
          </a:schemeClr>
        </a:solidFill>
      </dgm:spPr>
      <dgm:t>
        <a:bodyPr/>
        <a:lstStyle/>
        <a:p>
          <a:endParaRPr lang="en-US" sz="1100" b="1">
            <a:solidFill>
              <a:srgbClr val="002060"/>
            </a:solidFill>
            <a:latin typeface="Aptos" panose="020B0004020202020204" pitchFamily="34" charset="0"/>
          </a:endParaRPr>
        </a:p>
      </dgm:t>
    </dgm:pt>
    <dgm:pt modelId="{AA5D9109-BEE4-41EF-8C84-91EC283705F5}">
      <dgm:prSet custT="1"/>
      <dgm:spPr/>
      <dgm:t>
        <a:bodyPr/>
        <a:lstStyle/>
        <a:p>
          <a:r>
            <a:rPr lang="en-US" sz="1200" b="1" dirty="0">
              <a:solidFill>
                <a:srgbClr val="002060"/>
              </a:solidFill>
              <a:latin typeface="Aptos" panose="020B0004020202020204" pitchFamily="34" charset="0"/>
            </a:rPr>
            <a:t>Ansible uses human-readable YAML playbooks to define the desired state of systems, ensuring they remain consistent.</a:t>
          </a:r>
        </a:p>
      </dgm:t>
    </dgm:pt>
    <dgm:pt modelId="{53D1B315-39A5-41B1-B566-1491794C6C4B}" type="parTrans" cxnId="{B2850EB7-8A30-46B1-A528-D7A8C593C0B3}">
      <dgm:prSet/>
      <dgm:spPr/>
      <dgm:t>
        <a:bodyPr/>
        <a:lstStyle/>
        <a:p>
          <a:endParaRPr lang="en-US" sz="1100" b="1">
            <a:solidFill>
              <a:srgbClr val="002060"/>
            </a:solidFill>
            <a:latin typeface="Aptos" panose="020B0004020202020204" pitchFamily="34" charset="0"/>
          </a:endParaRPr>
        </a:p>
      </dgm:t>
    </dgm:pt>
    <dgm:pt modelId="{F6729703-170D-4780-8589-9709D44C7BD1}" type="sibTrans" cxnId="{B2850EB7-8A30-46B1-A528-D7A8C593C0B3}">
      <dgm:prSet/>
      <dgm:spPr>
        <a:solidFill>
          <a:schemeClr val="tx2">
            <a:lumMod val="90000"/>
            <a:lumOff val="10000"/>
          </a:schemeClr>
        </a:solidFill>
      </dgm:spPr>
      <dgm:t>
        <a:bodyPr/>
        <a:lstStyle/>
        <a:p>
          <a:endParaRPr lang="en-US" sz="1100" b="1">
            <a:solidFill>
              <a:srgbClr val="002060"/>
            </a:solidFill>
            <a:latin typeface="Aptos" panose="020B0004020202020204" pitchFamily="34" charset="0"/>
          </a:endParaRPr>
        </a:p>
      </dgm:t>
    </dgm:pt>
    <dgm:pt modelId="{F577F985-748C-47C2-8DE9-F70148E94FC9}" type="pres">
      <dgm:prSet presAssocID="{3CD2B977-2DD5-4E27-BA16-4C3106F0639D}" presName="cycle" presStyleCnt="0">
        <dgm:presLayoutVars>
          <dgm:dir/>
          <dgm:resizeHandles val="exact"/>
        </dgm:presLayoutVars>
      </dgm:prSet>
      <dgm:spPr/>
    </dgm:pt>
    <dgm:pt modelId="{7532DC5C-C153-486F-B2FB-5B87E4718C5F}" type="pres">
      <dgm:prSet presAssocID="{A1206262-AC14-4FC8-873D-2D70514D8C0E}" presName="dummy" presStyleCnt="0"/>
      <dgm:spPr/>
    </dgm:pt>
    <dgm:pt modelId="{1430497C-DA63-404F-9B6C-93D197847F08}" type="pres">
      <dgm:prSet presAssocID="{A1206262-AC14-4FC8-873D-2D70514D8C0E}" presName="node" presStyleLbl="revTx" presStyleIdx="0" presStyleCnt="6">
        <dgm:presLayoutVars>
          <dgm:bulletEnabled val="1"/>
        </dgm:presLayoutVars>
      </dgm:prSet>
      <dgm:spPr/>
    </dgm:pt>
    <dgm:pt modelId="{14D50EB5-51FF-4C9D-9815-AA64DC99CF08}" type="pres">
      <dgm:prSet presAssocID="{CE54F5CC-EFBE-49CA-AEA0-69E2B3663527}" presName="sibTrans" presStyleLbl="node1" presStyleIdx="0" presStyleCnt="6"/>
      <dgm:spPr/>
    </dgm:pt>
    <dgm:pt modelId="{0EAD73B2-2A5E-4D63-9579-54AF77337185}" type="pres">
      <dgm:prSet presAssocID="{386CF8D7-DA74-4A40-AA50-771793B1AD56}" presName="dummy" presStyleCnt="0"/>
      <dgm:spPr/>
    </dgm:pt>
    <dgm:pt modelId="{5D575E4B-ECD9-4BF7-8ADB-55A021D34560}" type="pres">
      <dgm:prSet presAssocID="{386CF8D7-DA74-4A40-AA50-771793B1AD56}" presName="node" presStyleLbl="revTx" presStyleIdx="1" presStyleCnt="6">
        <dgm:presLayoutVars>
          <dgm:bulletEnabled val="1"/>
        </dgm:presLayoutVars>
      </dgm:prSet>
      <dgm:spPr/>
    </dgm:pt>
    <dgm:pt modelId="{D260328E-CF54-4313-BD07-D9B6EA74127E}" type="pres">
      <dgm:prSet presAssocID="{961E1E2B-608A-433A-B490-37D77767B14C}" presName="sibTrans" presStyleLbl="node1" presStyleIdx="1" presStyleCnt="6"/>
      <dgm:spPr/>
    </dgm:pt>
    <dgm:pt modelId="{51529C91-7F43-494F-AA0B-D9D60C294D08}" type="pres">
      <dgm:prSet presAssocID="{12238E75-EE7E-473A-B5CF-35FB6FA10839}" presName="dummy" presStyleCnt="0"/>
      <dgm:spPr/>
    </dgm:pt>
    <dgm:pt modelId="{AC2E08D7-F7A7-4A3A-9B12-4B7631A410B4}" type="pres">
      <dgm:prSet presAssocID="{12238E75-EE7E-473A-B5CF-35FB6FA10839}" presName="node" presStyleLbl="revTx" presStyleIdx="2" presStyleCnt="6">
        <dgm:presLayoutVars>
          <dgm:bulletEnabled val="1"/>
        </dgm:presLayoutVars>
      </dgm:prSet>
      <dgm:spPr/>
    </dgm:pt>
    <dgm:pt modelId="{E754343B-BD62-405B-8D1D-1FC16042DF0A}" type="pres">
      <dgm:prSet presAssocID="{069C1362-203F-4D41-9DBC-FF734A6C4CCD}" presName="sibTrans" presStyleLbl="node1" presStyleIdx="2" presStyleCnt="6"/>
      <dgm:spPr/>
    </dgm:pt>
    <dgm:pt modelId="{6C89AFCB-A2E4-44A2-9DF6-2A4D97B7EBA4}" type="pres">
      <dgm:prSet presAssocID="{6E0FA354-6F4B-4642-87A5-504719D22DCF}" presName="dummy" presStyleCnt="0"/>
      <dgm:spPr/>
    </dgm:pt>
    <dgm:pt modelId="{E11DB271-2E64-4991-8221-5A473B1DA548}" type="pres">
      <dgm:prSet presAssocID="{6E0FA354-6F4B-4642-87A5-504719D22DCF}" presName="node" presStyleLbl="revTx" presStyleIdx="3" presStyleCnt="6">
        <dgm:presLayoutVars>
          <dgm:bulletEnabled val="1"/>
        </dgm:presLayoutVars>
      </dgm:prSet>
      <dgm:spPr/>
    </dgm:pt>
    <dgm:pt modelId="{6BAA2CE7-FABB-438C-BAB6-B56E05F6D870}" type="pres">
      <dgm:prSet presAssocID="{B37BD545-54EC-4DD7-BF14-9D301539BED7}" presName="sibTrans" presStyleLbl="node1" presStyleIdx="3" presStyleCnt="6"/>
      <dgm:spPr/>
    </dgm:pt>
    <dgm:pt modelId="{EF89E855-86A5-4D03-89E6-13A82CD1300C}" type="pres">
      <dgm:prSet presAssocID="{8679A2CE-2204-49C3-9A31-82F5E3C6DABA}" presName="dummy" presStyleCnt="0"/>
      <dgm:spPr/>
    </dgm:pt>
    <dgm:pt modelId="{4A51C594-7DB5-4C98-884A-E198CB8C9361}" type="pres">
      <dgm:prSet presAssocID="{8679A2CE-2204-49C3-9A31-82F5E3C6DABA}" presName="node" presStyleLbl="revTx" presStyleIdx="4" presStyleCnt="6">
        <dgm:presLayoutVars>
          <dgm:bulletEnabled val="1"/>
        </dgm:presLayoutVars>
      </dgm:prSet>
      <dgm:spPr/>
    </dgm:pt>
    <dgm:pt modelId="{6E5D164C-693A-45E1-B7CF-3887AF2AEBAE}" type="pres">
      <dgm:prSet presAssocID="{7623A3BA-DC36-4AEE-8254-AD0451655238}" presName="sibTrans" presStyleLbl="node1" presStyleIdx="4" presStyleCnt="6"/>
      <dgm:spPr/>
    </dgm:pt>
    <dgm:pt modelId="{636A9A45-877C-40AB-A4F1-C381EF95A77F}" type="pres">
      <dgm:prSet presAssocID="{AA5D9109-BEE4-41EF-8C84-91EC283705F5}" presName="dummy" presStyleCnt="0"/>
      <dgm:spPr/>
    </dgm:pt>
    <dgm:pt modelId="{3AEFF499-EB05-4E08-A680-1C6B7F9DBA84}" type="pres">
      <dgm:prSet presAssocID="{AA5D9109-BEE4-41EF-8C84-91EC283705F5}" presName="node" presStyleLbl="revTx" presStyleIdx="5" presStyleCnt="6">
        <dgm:presLayoutVars>
          <dgm:bulletEnabled val="1"/>
        </dgm:presLayoutVars>
      </dgm:prSet>
      <dgm:spPr/>
    </dgm:pt>
    <dgm:pt modelId="{850C6C4D-C42F-4906-9C95-32A2F7C38CF8}" type="pres">
      <dgm:prSet presAssocID="{F6729703-170D-4780-8589-9709D44C7BD1}" presName="sibTrans" presStyleLbl="node1" presStyleIdx="5" presStyleCnt="6"/>
      <dgm:spPr/>
    </dgm:pt>
  </dgm:ptLst>
  <dgm:cxnLst>
    <dgm:cxn modelId="{0F651500-B0DC-4D44-A163-CDB68429218C}" type="presOf" srcId="{961E1E2B-608A-433A-B490-37D77767B14C}" destId="{D260328E-CF54-4313-BD07-D9B6EA74127E}" srcOrd="0" destOrd="0" presId="urn:microsoft.com/office/officeart/2005/8/layout/cycle1"/>
    <dgm:cxn modelId="{7D365D07-E80B-4727-A327-F547E737EB62}" type="presOf" srcId="{6E0FA354-6F4B-4642-87A5-504719D22DCF}" destId="{E11DB271-2E64-4991-8221-5A473B1DA548}" srcOrd="0" destOrd="0" presId="urn:microsoft.com/office/officeart/2005/8/layout/cycle1"/>
    <dgm:cxn modelId="{D31ECC27-EDA9-439B-A847-E9C2555F2819}" srcId="{3CD2B977-2DD5-4E27-BA16-4C3106F0639D}" destId="{A1206262-AC14-4FC8-873D-2D70514D8C0E}" srcOrd="0" destOrd="0" parTransId="{45A82C46-6916-4040-A448-A2960309AD74}" sibTransId="{CE54F5CC-EFBE-49CA-AEA0-69E2B3663527}"/>
    <dgm:cxn modelId="{64D8DC81-F458-4B9E-86F3-03016AD8C980}" srcId="{3CD2B977-2DD5-4E27-BA16-4C3106F0639D}" destId="{386CF8D7-DA74-4A40-AA50-771793B1AD56}" srcOrd="1" destOrd="0" parTransId="{31698E19-E761-4B8C-9867-B1547CCE7589}" sibTransId="{961E1E2B-608A-433A-B490-37D77767B14C}"/>
    <dgm:cxn modelId="{A294F884-79E8-4EFC-8E5D-BEE562A3AF73}" type="presOf" srcId="{069C1362-203F-4D41-9DBC-FF734A6C4CCD}" destId="{E754343B-BD62-405B-8D1D-1FC16042DF0A}" srcOrd="0" destOrd="0" presId="urn:microsoft.com/office/officeart/2005/8/layout/cycle1"/>
    <dgm:cxn modelId="{4E87E1A3-B72E-4B9E-B58F-E467067DCFEB}" srcId="{3CD2B977-2DD5-4E27-BA16-4C3106F0639D}" destId="{12238E75-EE7E-473A-B5CF-35FB6FA10839}" srcOrd="2" destOrd="0" parTransId="{B5AC97AE-98A3-493A-BBF9-68605F2BC603}" sibTransId="{069C1362-203F-4D41-9DBC-FF734A6C4CCD}"/>
    <dgm:cxn modelId="{BCC5BEA7-0AE4-4B35-BDCD-3F8A02C60D4A}" srcId="{3CD2B977-2DD5-4E27-BA16-4C3106F0639D}" destId="{8679A2CE-2204-49C3-9A31-82F5E3C6DABA}" srcOrd="4" destOrd="0" parTransId="{D0907214-EAD6-40B3-B854-A64EE86EADE7}" sibTransId="{7623A3BA-DC36-4AEE-8254-AD0451655238}"/>
    <dgm:cxn modelId="{F9AE8BA8-3DAB-4EF1-B2F8-9E331AF3E026}" type="presOf" srcId="{7623A3BA-DC36-4AEE-8254-AD0451655238}" destId="{6E5D164C-693A-45E1-B7CF-3887AF2AEBAE}" srcOrd="0" destOrd="0" presId="urn:microsoft.com/office/officeart/2005/8/layout/cycle1"/>
    <dgm:cxn modelId="{39D699AE-AF74-47F7-9883-38CD1F04DD57}" type="presOf" srcId="{CE54F5CC-EFBE-49CA-AEA0-69E2B3663527}" destId="{14D50EB5-51FF-4C9D-9815-AA64DC99CF08}" srcOrd="0" destOrd="0" presId="urn:microsoft.com/office/officeart/2005/8/layout/cycle1"/>
    <dgm:cxn modelId="{408B0DB5-B6F4-44F5-B735-630E4B8CB372}" type="presOf" srcId="{12238E75-EE7E-473A-B5CF-35FB6FA10839}" destId="{AC2E08D7-F7A7-4A3A-9B12-4B7631A410B4}" srcOrd="0" destOrd="0" presId="urn:microsoft.com/office/officeart/2005/8/layout/cycle1"/>
    <dgm:cxn modelId="{B2850EB7-8A30-46B1-A528-D7A8C593C0B3}" srcId="{3CD2B977-2DD5-4E27-BA16-4C3106F0639D}" destId="{AA5D9109-BEE4-41EF-8C84-91EC283705F5}" srcOrd="5" destOrd="0" parTransId="{53D1B315-39A5-41B1-B566-1491794C6C4B}" sibTransId="{F6729703-170D-4780-8589-9709D44C7BD1}"/>
    <dgm:cxn modelId="{2F0C65BB-708B-42CD-A29E-FFBF6FDD2F5B}" type="presOf" srcId="{AA5D9109-BEE4-41EF-8C84-91EC283705F5}" destId="{3AEFF499-EB05-4E08-A680-1C6B7F9DBA84}" srcOrd="0" destOrd="0" presId="urn:microsoft.com/office/officeart/2005/8/layout/cycle1"/>
    <dgm:cxn modelId="{22319DD6-6FC0-44E3-9121-67EA6C6D0DD7}" type="presOf" srcId="{A1206262-AC14-4FC8-873D-2D70514D8C0E}" destId="{1430497C-DA63-404F-9B6C-93D197847F08}" srcOrd="0" destOrd="0" presId="urn:microsoft.com/office/officeart/2005/8/layout/cycle1"/>
    <dgm:cxn modelId="{27E910DE-E767-4B73-B571-78C63D119AE5}" type="presOf" srcId="{8679A2CE-2204-49C3-9A31-82F5E3C6DABA}" destId="{4A51C594-7DB5-4C98-884A-E198CB8C9361}" srcOrd="0" destOrd="0" presId="urn:microsoft.com/office/officeart/2005/8/layout/cycle1"/>
    <dgm:cxn modelId="{520C98E0-31A2-4883-99B2-961448729881}" srcId="{3CD2B977-2DD5-4E27-BA16-4C3106F0639D}" destId="{6E0FA354-6F4B-4642-87A5-504719D22DCF}" srcOrd="3" destOrd="0" parTransId="{5A0719F2-BCAE-401F-8F34-4804631B990B}" sibTransId="{B37BD545-54EC-4DD7-BF14-9D301539BED7}"/>
    <dgm:cxn modelId="{3254BCE1-BE3B-4DA0-9825-D70CE190010C}" type="presOf" srcId="{3CD2B977-2DD5-4E27-BA16-4C3106F0639D}" destId="{F577F985-748C-47C2-8DE9-F70148E94FC9}" srcOrd="0" destOrd="0" presId="urn:microsoft.com/office/officeart/2005/8/layout/cycle1"/>
    <dgm:cxn modelId="{2394C9E7-E9BC-4A62-9226-956E6D5684CF}" type="presOf" srcId="{B37BD545-54EC-4DD7-BF14-9D301539BED7}" destId="{6BAA2CE7-FABB-438C-BAB6-B56E05F6D870}" srcOrd="0" destOrd="0" presId="urn:microsoft.com/office/officeart/2005/8/layout/cycle1"/>
    <dgm:cxn modelId="{8B6AE5E7-8E47-4CE5-A3B8-C95FF53B98E1}" type="presOf" srcId="{F6729703-170D-4780-8589-9709D44C7BD1}" destId="{850C6C4D-C42F-4906-9C95-32A2F7C38CF8}" srcOrd="0" destOrd="0" presId="urn:microsoft.com/office/officeart/2005/8/layout/cycle1"/>
    <dgm:cxn modelId="{B8A7D5FC-73E2-4AE9-861E-B9BC5A28FA88}" type="presOf" srcId="{386CF8D7-DA74-4A40-AA50-771793B1AD56}" destId="{5D575E4B-ECD9-4BF7-8ADB-55A021D34560}" srcOrd="0" destOrd="0" presId="urn:microsoft.com/office/officeart/2005/8/layout/cycle1"/>
    <dgm:cxn modelId="{4E543349-747F-413F-B7E2-19ECCFB4976D}" type="presParOf" srcId="{F577F985-748C-47C2-8DE9-F70148E94FC9}" destId="{7532DC5C-C153-486F-B2FB-5B87E4718C5F}" srcOrd="0" destOrd="0" presId="urn:microsoft.com/office/officeart/2005/8/layout/cycle1"/>
    <dgm:cxn modelId="{C5DB710B-54DC-4812-AD42-EFE12F95E437}" type="presParOf" srcId="{F577F985-748C-47C2-8DE9-F70148E94FC9}" destId="{1430497C-DA63-404F-9B6C-93D197847F08}" srcOrd="1" destOrd="0" presId="urn:microsoft.com/office/officeart/2005/8/layout/cycle1"/>
    <dgm:cxn modelId="{9291A601-7024-43CD-9AC3-6D6E5E5EDA33}" type="presParOf" srcId="{F577F985-748C-47C2-8DE9-F70148E94FC9}" destId="{14D50EB5-51FF-4C9D-9815-AA64DC99CF08}" srcOrd="2" destOrd="0" presId="urn:microsoft.com/office/officeart/2005/8/layout/cycle1"/>
    <dgm:cxn modelId="{BB78FDBA-07F6-4205-ADF5-F530B5277019}" type="presParOf" srcId="{F577F985-748C-47C2-8DE9-F70148E94FC9}" destId="{0EAD73B2-2A5E-4D63-9579-54AF77337185}" srcOrd="3" destOrd="0" presId="urn:microsoft.com/office/officeart/2005/8/layout/cycle1"/>
    <dgm:cxn modelId="{E061FE93-8A05-45E9-AEF6-4F3ACD85C88F}" type="presParOf" srcId="{F577F985-748C-47C2-8DE9-F70148E94FC9}" destId="{5D575E4B-ECD9-4BF7-8ADB-55A021D34560}" srcOrd="4" destOrd="0" presId="urn:microsoft.com/office/officeart/2005/8/layout/cycle1"/>
    <dgm:cxn modelId="{ED4F7C34-5F65-42F0-A735-D0A89A26FBC4}" type="presParOf" srcId="{F577F985-748C-47C2-8DE9-F70148E94FC9}" destId="{D260328E-CF54-4313-BD07-D9B6EA74127E}" srcOrd="5" destOrd="0" presId="urn:microsoft.com/office/officeart/2005/8/layout/cycle1"/>
    <dgm:cxn modelId="{ECFFFD57-7803-4062-9860-AACE0D0B031E}" type="presParOf" srcId="{F577F985-748C-47C2-8DE9-F70148E94FC9}" destId="{51529C91-7F43-494F-AA0B-D9D60C294D08}" srcOrd="6" destOrd="0" presId="urn:microsoft.com/office/officeart/2005/8/layout/cycle1"/>
    <dgm:cxn modelId="{2403AC14-45AB-40A9-AA63-9E66A948D315}" type="presParOf" srcId="{F577F985-748C-47C2-8DE9-F70148E94FC9}" destId="{AC2E08D7-F7A7-4A3A-9B12-4B7631A410B4}" srcOrd="7" destOrd="0" presId="urn:microsoft.com/office/officeart/2005/8/layout/cycle1"/>
    <dgm:cxn modelId="{64AD3942-18CD-4CDA-A779-359D802CA963}" type="presParOf" srcId="{F577F985-748C-47C2-8DE9-F70148E94FC9}" destId="{E754343B-BD62-405B-8D1D-1FC16042DF0A}" srcOrd="8" destOrd="0" presId="urn:microsoft.com/office/officeart/2005/8/layout/cycle1"/>
    <dgm:cxn modelId="{32F0E06F-95C3-404B-AFAE-1F4EF007F139}" type="presParOf" srcId="{F577F985-748C-47C2-8DE9-F70148E94FC9}" destId="{6C89AFCB-A2E4-44A2-9DF6-2A4D97B7EBA4}" srcOrd="9" destOrd="0" presId="urn:microsoft.com/office/officeart/2005/8/layout/cycle1"/>
    <dgm:cxn modelId="{07CDDFEA-90D8-4786-A020-6AFCA547F97F}" type="presParOf" srcId="{F577F985-748C-47C2-8DE9-F70148E94FC9}" destId="{E11DB271-2E64-4991-8221-5A473B1DA548}" srcOrd="10" destOrd="0" presId="urn:microsoft.com/office/officeart/2005/8/layout/cycle1"/>
    <dgm:cxn modelId="{86BF2D9D-718E-4F52-BA53-14C95B597807}" type="presParOf" srcId="{F577F985-748C-47C2-8DE9-F70148E94FC9}" destId="{6BAA2CE7-FABB-438C-BAB6-B56E05F6D870}" srcOrd="11" destOrd="0" presId="urn:microsoft.com/office/officeart/2005/8/layout/cycle1"/>
    <dgm:cxn modelId="{7009281A-F404-4858-B70B-EB4F30A4B4A9}" type="presParOf" srcId="{F577F985-748C-47C2-8DE9-F70148E94FC9}" destId="{EF89E855-86A5-4D03-89E6-13A82CD1300C}" srcOrd="12" destOrd="0" presId="urn:microsoft.com/office/officeart/2005/8/layout/cycle1"/>
    <dgm:cxn modelId="{03C57D2F-DA64-4487-9E77-DE01D223BDA9}" type="presParOf" srcId="{F577F985-748C-47C2-8DE9-F70148E94FC9}" destId="{4A51C594-7DB5-4C98-884A-E198CB8C9361}" srcOrd="13" destOrd="0" presId="urn:microsoft.com/office/officeart/2005/8/layout/cycle1"/>
    <dgm:cxn modelId="{4482C602-255B-4038-9204-B436E6867609}" type="presParOf" srcId="{F577F985-748C-47C2-8DE9-F70148E94FC9}" destId="{6E5D164C-693A-45E1-B7CF-3887AF2AEBAE}" srcOrd="14" destOrd="0" presId="urn:microsoft.com/office/officeart/2005/8/layout/cycle1"/>
    <dgm:cxn modelId="{2C0603BD-16D1-48AE-AC47-B4B92777A42E}" type="presParOf" srcId="{F577F985-748C-47C2-8DE9-F70148E94FC9}" destId="{636A9A45-877C-40AB-A4F1-C381EF95A77F}" srcOrd="15" destOrd="0" presId="urn:microsoft.com/office/officeart/2005/8/layout/cycle1"/>
    <dgm:cxn modelId="{171C565E-13BF-4D22-9254-7E6E39EC6D82}" type="presParOf" srcId="{F577F985-748C-47C2-8DE9-F70148E94FC9}" destId="{3AEFF499-EB05-4E08-A680-1C6B7F9DBA84}" srcOrd="16" destOrd="0" presId="urn:microsoft.com/office/officeart/2005/8/layout/cycle1"/>
    <dgm:cxn modelId="{9E060B7C-66D9-402A-BED3-A09F9F44466E}" type="presParOf" srcId="{F577F985-748C-47C2-8DE9-F70148E94FC9}" destId="{850C6C4D-C42F-4906-9C95-32A2F7C38CF8}" srcOrd="17"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30497C-DA63-404F-9B6C-93D197847F08}">
      <dsp:nvSpPr>
        <dsp:cNvPr id="0" name=""/>
        <dsp:cNvSpPr/>
      </dsp:nvSpPr>
      <dsp:spPr>
        <a:xfrm>
          <a:off x="6413152" y="15556"/>
          <a:ext cx="1198535" cy="11985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rgbClr val="002060"/>
              </a:solidFill>
              <a:latin typeface="Aptos" panose="020B0004020202020204" pitchFamily="34" charset="0"/>
            </a:rPr>
            <a:t>Ansible is an open-source automation tool that simplifies complex IT tasks and works across diverse environments. It enables automation for:</a:t>
          </a:r>
        </a:p>
      </dsp:txBody>
      <dsp:txXfrm>
        <a:off x="6413152" y="15556"/>
        <a:ext cx="1198535" cy="1198535"/>
      </dsp:txXfrm>
    </dsp:sp>
    <dsp:sp modelId="{14D50EB5-51FF-4C9D-9815-AA64DC99CF08}">
      <dsp:nvSpPr>
        <dsp:cNvPr id="0" name=""/>
        <dsp:cNvSpPr/>
      </dsp:nvSpPr>
      <dsp:spPr>
        <a:xfrm>
          <a:off x="2748097" y="3373"/>
          <a:ext cx="5854556" cy="5854556"/>
        </a:xfrm>
        <a:prstGeom prst="circularArrow">
          <a:avLst>
            <a:gd name="adj1" fmla="val 3992"/>
            <a:gd name="adj2" fmla="val 250437"/>
            <a:gd name="adj3" fmla="val 20572559"/>
            <a:gd name="adj4" fmla="val 18983650"/>
            <a:gd name="adj5" fmla="val 4657"/>
          </a:avLst>
        </a:prstGeom>
        <a:solidFill>
          <a:schemeClr val="tx2">
            <a:lumMod val="90000"/>
            <a:lumOff val="1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575E4B-ECD9-4BF7-8ADB-55A021D34560}">
      <dsp:nvSpPr>
        <dsp:cNvPr id="0" name=""/>
        <dsp:cNvSpPr/>
      </dsp:nvSpPr>
      <dsp:spPr>
        <a:xfrm>
          <a:off x="7750195" y="2331384"/>
          <a:ext cx="1198535" cy="11985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rgbClr val="002060"/>
              </a:solidFill>
              <a:latin typeface="Aptos" panose="020B0004020202020204" pitchFamily="34" charset="0"/>
            </a:rPr>
            <a:t>Eliminating repetitive tasks and simplifying workflows</a:t>
          </a:r>
        </a:p>
      </dsp:txBody>
      <dsp:txXfrm>
        <a:off x="7750195" y="2331384"/>
        <a:ext cx="1198535" cy="1198535"/>
      </dsp:txXfrm>
    </dsp:sp>
    <dsp:sp modelId="{D260328E-CF54-4313-BD07-D9B6EA74127E}">
      <dsp:nvSpPr>
        <dsp:cNvPr id="0" name=""/>
        <dsp:cNvSpPr/>
      </dsp:nvSpPr>
      <dsp:spPr>
        <a:xfrm>
          <a:off x="2748097" y="3373"/>
          <a:ext cx="5854556" cy="5854556"/>
        </a:xfrm>
        <a:prstGeom prst="circularArrow">
          <a:avLst>
            <a:gd name="adj1" fmla="val 3992"/>
            <a:gd name="adj2" fmla="val 250437"/>
            <a:gd name="adj3" fmla="val 2365913"/>
            <a:gd name="adj4" fmla="val 777004"/>
            <a:gd name="adj5" fmla="val 4657"/>
          </a:avLst>
        </a:prstGeom>
        <a:solidFill>
          <a:schemeClr val="tx2">
            <a:lumMod val="90000"/>
            <a:lumOff val="1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2E08D7-F7A7-4A3A-9B12-4B7631A410B4}">
      <dsp:nvSpPr>
        <dsp:cNvPr id="0" name=""/>
        <dsp:cNvSpPr/>
      </dsp:nvSpPr>
      <dsp:spPr>
        <a:xfrm>
          <a:off x="6413152" y="4647212"/>
          <a:ext cx="1198535" cy="11985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rgbClr val="002060"/>
              </a:solidFill>
              <a:latin typeface="Aptos" panose="020B0004020202020204" pitchFamily="34" charset="0"/>
            </a:rPr>
            <a:t>Managing and maintaining system configurations</a:t>
          </a:r>
        </a:p>
      </dsp:txBody>
      <dsp:txXfrm>
        <a:off x="6413152" y="4647212"/>
        <a:ext cx="1198535" cy="1198535"/>
      </dsp:txXfrm>
    </dsp:sp>
    <dsp:sp modelId="{E754343B-BD62-405B-8D1D-1FC16042DF0A}">
      <dsp:nvSpPr>
        <dsp:cNvPr id="0" name=""/>
        <dsp:cNvSpPr/>
      </dsp:nvSpPr>
      <dsp:spPr>
        <a:xfrm>
          <a:off x="2748097" y="3373"/>
          <a:ext cx="5854556" cy="5854556"/>
        </a:xfrm>
        <a:prstGeom prst="circularArrow">
          <a:avLst>
            <a:gd name="adj1" fmla="val 3992"/>
            <a:gd name="adj2" fmla="val 250437"/>
            <a:gd name="adj3" fmla="val 6110496"/>
            <a:gd name="adj4" fmla="val 4439067"/>
            <a:gd name="adj5" fmla="val 4657"/>
          </a:avLst>
        </a:prstGeom>
        <a:solidFill>
          <a:schemeClr val="tx2">
            <a:lumMod val="90000"/>
            <a:lumOff val="1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1DB271-2E64-4991-8221-5A473B1DA548}">
      <dsp:nvSpPr>
        <dsp:cNvPr id="0" name=""/>
        <dsp:cNvSpPr/>
      </dsp:nvSpPr>
      <dsp:spPr>
        <a:xfrm>
          <a:off x="3739064" y="4647212"/>
          <a:ext cx="1198535" cy="11985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rgbClr val="002060"/>
              </a:solidFill>
              <a:latin typeface="Aptos" panose="020B0004020202020204" pitchFamily="34" charset="0"/>
            </a:rPr>
            <a:t>Deploying complex software continuously</a:t>
          </a:r>
        </a:p>
      </dsp:txBody>
      <dsp:txXfrm>
        <a:off x="3739064" y="4647212"/>
        <a:ext cx="1198535" cy="1198535"/>
      </dsp:txXfrm>
    </dsp:sp>
    <dsp:sp modelId="{6BAA2CE7-FABB-438C-BAB6-B56E05F6D870}">
      <dsp:nvSpPr>
        <dsp:cNvPr id="0" name=""/>
        <dsp:cNvSpPr/>
      </dsp:nvSpPr>
      <dsp:spPr>
        <a:xfrm>
          <a:off x="2748097" y="3373"/>
          <a:ext cx="5854556" cy="5854556"/>
        </a:xfrm>
        <a:prstGeom prst="circularArrow">
          <a:avLst>
            <a:gd name="adj1" fmla="val 3992"/>
            <a:gd name="adj2" fmla="val 250437"/>
            <a:gd name="adj3" fmla="val 9772559"/>
            <a:gd name="adj4" fmla="val 8183650"/>
            <a:gd name="adj5" fmla="val 4657"/>
          </a:avLst>
        </a:prstGeom>
        <a:solidFill>
          <a:schemeClr val="tx2">
            <a:lumMod val="90000"/>
            <a:lumOff val="1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A51C594-7DB5-4C98-884A-E198CB8C9361}">
      <dsp:nvSpPr>
        <dsp:cNvPr id="0" name=""/>
        <dsp:cNvSpPr/>
      </dsp:nvSpPr>
      <dsp:spPr>
        <a:xfrm>
          <a:off x="2402020" y="2331384"/>
          <a:ext cx="1198535" cy="11985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rgbClr val="002060"/>
              </a:solidFill>
              <a:latin typeface="Aptos" panose="020B0004020202020204" pitchFamily="34" charset="0"/>
            </a:rPr>
            <a:t>Performing zero-downtime rolling updates</a:t>
          </a:r>
        </a:p>
      </dsp:txBody>
      <dsp:txXfrm>
        <a:off x="2402020" y="2331384"/>
        <a:ext cx="1198535" cy="1198535"/>
      </dsp:txXfrm>
    </dsp:sp>
    <dsp:sp modelId="{6E5D164C-693A-45E1-B7CF-3887AF2AEBAE}">
      <dsp:nvSpPr>
        <dsp:cNvPr id="0" name=""/>
        <dsp:cNvSpPr/>
      </dsp:nvSpPr>
      <dsp:spPr>
        <a:xfrm>
          <a:off x="2748097" y="3373"/>
          <a:ext cx="5854556" cy="5854556"/>
        </a:xfrm>
        <a:prstGeom prst="circularArrow">
          <a:avLst>
            <a:gd name="adj1" fmla="val 3992"/>
            <a:gd name="adj2" fmla="val 250437"/>
            <a:gd name="adj3" fmla="val 13165913"/>
            <a:gd name="adj4" fmla="val 11577004"/>
            <a:gd name="adj5" fmla="val 4657"/>
          </a:avLst>
        </a:prstGeom>
        <a:solidFill>
          <a:schemeClr val="tx2">
            <a:lumMod val="90000"/>
            <a:lumOff val="1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EFF499-EB05-4E08-A680-1C6B7F9DBA84}">
      <dsp:nvSpPr>
        <dsp:cNvPr id="0" name=""/>
        <dsp:cNvSpPr/>
      </dsp:nvSpPr>
      <dsp:spPr>
        <a:xfrm>
          <a:off x="3739064" y="15556"/>
          <a:ext cx="1198535" cy="11985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rgbClr val="002060"/>
              </a:solidFill>
              <a:latin typeface="Aptos" panose="020B0004020202020204" pitchFamily="34" charset="0"/>
            </a:rPr>
            <a:t>Ansible uses human-readable YAML playbooks to define the desired state of systems, ensuring they remain consistent.</a:t>
          </a:r>
        </a:p>
      </dsp:txBody>
      <dsp:txXfrm>
        <a:off x="3739064" y="15556"/>
        <a:ext cx="1198535" cy="1198535"/>
      </dsp:txXfrm>
    </dsp:sp>
    <dsp:sp modelId="{850C6C4D-C42F-4906-9C95-32A2F7C38CF8}">
      <dsp:nvSpPr>
        <dsp:cNvPr id="0" name=""/>
        <dsp:cNvSpPr/>
      </dsp:nvSpPr>
      <dsp:spPr>
        <a:xfrm>
          <a:off x="2748097" y="3373"/>
          <a:ext cx="5854556" cy="5854556"/>
        </a:xfrm>
        <a:prstGeom prst="circularArrow">
          <a:avLst>
            <a:gd name="adj1" fmla="val 3992"/>
            <a:gd name="adj2" fmla="val 250437"/>
            <a:gd name="adj3" fmla="val 16910496"/>
            <a:gd name="adj4" fmla="val 15239067"/>
            <a:gd name="adj5" fmla="val 4657"/>
          </a:avLst>
        </a:prstGeom>
        <a:solidFill>
          <a:schemeClr val="tx2">
            <a:lumMod val="90000"/>
            <a:lumOff val="1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FB14B2-CD52-9E84-B3E7-49A90F3A72A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6DAE5F9-C39F-2ECF-0C06-D0122807D4B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223FF85-4E34-4546-B772-76DFA4A6051B}" type="datetimeFigureOut">
              <a:rPr lang="en-US" smtClean="0"/>
              <a:t>10/23/2025</a:t>
            </a:fld>
            <a:endParaRPr lang="en-US"/>
          </a:p>
        </p:txBody>
      </p:sp>
      <p:sp>
        <p:nvSpPr>
          <p:cNvPr id="4" name="Footer Placeholder 3">
            <a:extLst>
              <a:ext uri="{FF2B5EF4-FFF2-40B4-BE49-F238E27FC236}">
                <a16:creationId xmlns:a16="http://schemas.microsoft.com/office/drawing/2014/main" id="{D37F3243-F9C0-85BE-2E9C-191F612CFE8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CEBE2E3-8654-B63F-B7D6-9549069476A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1BF7180-4EDD-4E08-9775-7398C11D66ED}" type="slidenum">
              <a:rPr lang="en-US" smtClean="0"/>
              <a:t>‹#›</a:t>
            </a:fld>
            <a:endParaRPr lang="en-US"/>
          </a:p>
        </p:txBody>
      </p:sp>
    </p:spTree>
    <p:extLst>
      <p:ext uri="{BB962C8B-B14F-4D97-AF65-F5344CB8AC3E}">
        <p14:creationId xmlns:p14="http://schemas.microsoft.com/office/powerpoint/2010/main" val="28121430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svg>
</file>

<file path=ppt/media/image13.jpeg>
</file>

<file path=ppt/media/image15.jpeg>
</file>

<file path=ppt/media/image16.jpeg>
</file>

<file path=ppt/media/image17.jpeg>
</file>

<file path=ppt/media/image18.jpeg>
</file>

<file path=ppt/media/image2.jpeg>
</file>

<file path=ppt/media/image3.jpeg>
</file>

<file path=ppt/media/image4.jpe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5CC398-6116-4BD2-9FAD-9822FDA158BE}" type="datetimeFigureOut">
              <a:rPr lang="en-US" smtClean="0"/>
              <a:t>10/23/2025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EFF46E-6B43-41F9-9272-B566D03A251C}" type="slidenum">
              <a:rPr lang="en-US" smtClean="0"/>
              <a:t>‹#›</a:t>
            </a:fld>
            <a:endParaRPr lang="en-US"/>
          </a:p>
        </p:txBody>
      </p:sp>
    </p:spTree>
    <p:extLst>
      <p:ext uri="{BB962C8B-B14F-4D97-AF65-F5344CB8AC3E}">
        <p14:creationId xmlns:p14="http://schemas.microsoft.com/office/powerpoint/2010/main" val="19164409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a:t>
            </a:r>
          </a:p>
        </p:txBody>
      </p:sp>
      <p:sp>
        <p:nvSpPr>
          <p:cNvPr id="4" name="Slide Number Placeholder 3"/>
          <p:cNvSpPr>
            <a:spLocks noGrp="1"/>
          </p:cNvSpPr>
          <p:nvPr>
            <p:ph type="sldNum" sz="quarter" idx="5"/>
          </p:nvPr>
        </p:nvSpPr>
        <p:spPr/>
        <p:txBody>
          <a:bodyPr/>
          <a:lstStyle/>
          <a:p>
            <a:fld id="{38EFF46E-6B43-41F9-9272-B566D03A251C}" type="slidenum">
              <a:rPr lang="en-US" smtClean="0"/>
              <a:t>1</a:t>
            </a:fld>
            <a:endParaRPr lang="en-US"/>
          </a:p>
        </p:txBody>
      </p:sp>
    </p:spTree>
    <p:extLst>
      <p:ext uri="{BB962C8B-B14F-4D97-AF65-F5344CB8AC3E}">
        <p14:creationId xmlns:p14="http://schemas.microsoft.com/office/powerpoint/2010/main" val="7587997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912F52-0DC9-3FEA-8515-91AAA31D21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8A0EA0-31E3-1CEE-5940-9F0772119A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C3DF26-8CEF-8A75-99E7-A7C0C9DF3B7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BBACFC7-9D25-FC80-4DA7-2DD1C055B887}"/>
              </a:ext>
            </a:extLst>
          </p:cNvPr>
          <p:cNvSpPr>
            <a:spLocks noGrp="1"/>
          </p:cNvSpPr>
          <p:nvPr>
            <p:ph type="sldNum" sz="quarter" idx="5"/>
          </p:nvPr>
        </p:nvSpPr>
        <p:spPr/>
        <p:txBody>
          <a:bodyPr/>
          <a:lstStyle/>
          <a:p>
            <a:fld id="{38EFF46E-6B43-41F9-9272-B566D03A251C}" type="slidenum">
              <a:rPr lang="en-US" smtClean="0"/>
              <a:t>10</a:t>
            </a:fld>
            <a:endParaRPr lang="en-US"/>
          </a:p>
        </p:txBody>
      </p:sp>
    </p:spTree>
    <p:extLst>
      <p:ext uri="{BB962C8B-B14F-4D97-AF65-F5344CB8AC3E}">
        <p14:creationId xmlns:p14="http://schemas.microsoft.com/office/powerpoint/2010/main" val="37136207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FF46E-6B43-41F9-9272-B566D03A251C}" type="slidenum">
              <a:rPr lang="en-US" smtClean="0"/>
              <a:t>11</a:t>
            </a:fld>
            <a:endParaRPr lang="en-US"/>
          </a:p>
        </p:txBody>
      </p:sp>
    </p:spTree>
    <p:extLst>
      <p:ext uri="{BB962C8B-B14F-4D97-AF65-F5344CB8AC3E}">
        <p14:creationId xmlns:p14="http://schemas.microsoft.com/office/powerpoint/2010/main" val="1517108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FF46E-6B43-41F9-9272-B566D03A251C}" type="slidenum">
              <a:rPr lang="en-US" smtClean="0"/>
              <a:t>12</a:t>
            </a:fld>
            <a:endParaRPr lang="en-US"/>
          </a:p>
        </p:txBody>
      </p:sp>
    </p:spTree>
    <p:extLst>
      <p:ext uri="{BB962C8B-B14F-4D97-AF65-F5344CB8AC3E}">
        <p14:creationId xmlns:p14="http://schemas.microsoft.com/office/powerpoint/2010/main" val="20305286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8530FF-5106-E3A5-EF82-782C08FC18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C1C2A0-29B6-3944-2E97-8835B33010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C0F098-E410-A3A7-977D-796EC5BD51A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4A36816-E4B8-6AAF-B6FA-84AE2F347898}"/>
              </a:ext>
            </a:extLst>
          </p:cNvPr>
          <p:cNvSpPr>
            <a:spLocks noGrp="1"/>
          </p:cNvSpPr>
          <p:nvPr>
            <p:ph type="sldNum" sz="quarter" idx="5"/>
          </p:nvPr>
        </p:nvSpPr>
        <p:spPr/>
        <p:txBody>
          <a:bodyPr/>
          <a:lstStyle/>
          <a:p>
            <a:fld id="{38EFF46E-6B43-41F9-9272-B566D03A251C}" type="slidenum">
              <a:rPr lang="en-US" smtClean="0"/>
              <a:t>13</a:t>
            </a:fld>
            <a:endParaRPr lang="en-US"/>
          </a:p>
        </p:txBody>
      </p:sp>
    </p:spTree>
    <p:extLst>
      <p:ext uri="{BB962C8B-B14F-4D97-AF65-F5344CB8AC3E}">
        <p14:creationId xmlns:p14="http://schemas.microsoft.com/office/powerpoint/2010/main" val="3670771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F724B0-A7C6-DCE9-C432-CAEA669BE5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86620B-5F93-89A4-DCD8-31D672AFB0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43EDC4E-B82A-4C7E-20F5-B98589FD543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505FF9B-141E-05CE-6ECD-FC2EE2C6BE2A}"/>
              </a:ext>
            </a:extLst>
          </p:cNvPr>
          <p:cNvSpPr>
            <a:spLocks noGrp="1"/>
          </p:cNvSpPr>
          <p:nvPr>
            <p:ph type="sldNum" sz="quarter" idx="5"/>
          </p:nvPr>
        </p:nvSpPr>
        <p:spPr/>
        <p:txBody>
          <a:bodyPr/>
          <a:lstStyle/>
          <a:p>
            <a:fld id="{38EFF46E-6B43-41F9-9272-B566D03A251C}" type="slidenum">
              <a:rPr lang="en-US" smtClean="0"/>
              <a:t>14</a:t>
            </a:fld>
            <a:endParaRPr lang="en-US"/>
          </a:p>
        </p:txBody>
      </p:sp>
    </p:spTree>
    <p:extLst>
      <p:ext uri="{BB962C8B-B14F-4D97-AF65-F5344CB8AC3E}">
        <p14:creationId xmlns:p14="http://schemas.microsoft.com/office/powerpoint/2010/main" val="42379495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FF46E-6B43-41F9-9272-B566D03A251C}" type="slidenum">
              <a:rPr lang="en-US" smtClean="0"/>
              <a:t>15</a:t>
            </a:fld>
            <a:endParaRPr lang="en-US"/>
          </a:p>
        </p:txBody>
      </p:sp>
    </p:spTree>
    <p:extLst>
      <p:ext uri="{BB962C8B-B14F-4D97-AF65-F5344CB8AC3E}">
        <p14:creationId xmlns:p14="http://schemas.microsoft.com/office/powerpoint/2010/main" val="5644905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F5798-AB99-6AA1-5113-DF09A53CD9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FA4048-40CC-BB38-C907-8A670059BF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65F729-8C3E-1F28-4781-5325A4F68B8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D72E7B3-C72F-E60B-5E7C-2644BCE3E141}"/>
              </a:ext>
            </a:extLst>
          </p:cNvPr>
          <p:cNvSpPr>
            <a:spLocks noGrp="1"/>
          </p:cNvSpPr>
          <p:nvPr>
            <p:ph type="sldNum" sz="quarter" idx="5"/>
          </p:nvPr>
        </p:nvSpPr>
        <p:spPr/>
        <p:txBody>
          <a:bodyPr/>
          <a:lstStyle/>
          <a:p>
            <a:fld id="{38EFF46E-6B43-41F9-9272-B566D03A251C}" type="slidenum">
              <a:rPr lang="en-US" smtClean="0"/>
              <a:t>16</a:t>
            </a:fld>
            <a:endParaRPr lang="en-US"/>
          </a:p>
        </p:txBody>
      </p:sp>
    </p:spTree>
    <p:extLst>
      <p:ext uri="{BB962C8B-B14F-4D97-AF65-F5344CB8AC3E}">
        <p14:creationId xmlns:p14="http://schemas.microsoft.com/office/powerpoint/2010/main" val="29201558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95DB3F-2E19-FD2F-3627-04E1EF405B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A9215E-AB88-87EC-8149-2EB1200952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E07979-BECE-BDF3-89AB-056F3B0DD88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2EA6AD2-C5CD-C3CC-DC0D-9B9C7F28ED1D}"/>
              </a:ext>
            </a:extLst>
          </p:cNvPr>
          <p:cNvSpPr>
            <a:spLocks noGrp="1"/>
          </p:cNvSpPr>
          <p:nvPr>
            <p:ph type="sldNum" sz="quarter" idx="5"/>
          </p:nvPr>
        </p:nvSpPr>
        <p:spPr/>
        <p:txBody>
          <a:bodyPr/>
          <a:lstStyle/>
          <a:p>
            <a:fld id="{38EFF46E-6B43-41F9-9272-B566D03A251C}" type="slidenum">
              <a:rPr lang="en-US" smtClean="0"/>
              <a:t>17</a:t>
            </a:fld>
            <a:endParaRPr lang="en-US"/>
          </a:p>
        </p:txBody>
      </p:sp>
    </p:spTree>
    <p:extLst>
      <p:ext uri="{BB962C8B-B14F-4D97-AF65-F5344CB8AC3E}">
        <p14:creationId xmlns:p14="http://schemas.microsoft.com/office/powerpoint/2010/main" val="38882338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In the next module, learners will delve deeper into Ansible's core components, including tasks, modules, and roles. They will explore how to structure playbooks for reusability, implement conditionals and loops, and manage variables effectively. This progression builds on the foundational knowledge from Module 1, preparing learners to tackle more complex automation scenarios. By mastering these elements, users can create scalable and maintainable automation workflows that align with best practices in IT operations.</a:t>
            </a:r>
          </a:p>
        </p:txBody>
      </p:sp>
      <p:sp>
        <p:nvSpPr>
          <p:cNvPr id="4" name="Slide Number Placeholder 3"/>
          <p:cNvSpPr>
            <a:spLocks noGrp="1"/>
          </p:cNvSpPr>
          <p:nvPr>
            <p:ph type="sldNum" sz="quarter" idx="5"/>
          </p:nvPr>
        </p:nvSpPr>
        <p:spPr/>
        <p:txBody>
          <a:bodyPr/>
          <a:lstStyle/>
          <a:p>
            <a:fld id="{38EFF46E-6B43-41F9-9272-B566D03A251C}" type="slidenum">
              <a:rPr lang="en-US" smtClean="0"/>
              <a:t>19</a:t>
            </a:fld>
            <a:endParaRPr lang="en-US"/>
          </a:p>
        </p:txBody>
      </p:sp>
    </p:spTree>
    <p:extLst>
      <p:ext uri="{BB962C8B-B14F-4D97-AF65-F5344CB8AC3E}">
        <p14:creationId xmlns:p14="http://schemas.microsoft.com/office/powerpoint/2010/main" val="2678806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FF46E-6B43-41F9-9272-B566D03A251C}" type="slidenum">
              <a:rPr lang="en-US" smtClean="0"/>
              <a:t>2</a:t>
            </a:fld>
            <a:endParaRPr lang="en-US"/>
          </a:p>
        </p:txBody>
      </p:sp>
    </p:spTree>
    <p:extLst>
      <p:ext uri="{BB962C8B-B14F-4D97-AF65-F5344CB8AC3E}">
        <p14:creationId xmlns:p14="http://schemas.microsoft.com/office/powerpoint/2010/main" val="1096895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FF46E-6B43-41F9-9272-B566D03A251C}" type="slidenum">
              <a:rPr lang="en-US" smtClean="0"/>
              <a:t>3</a:t>
            </a:fld>
            <a:endParaRPr lang="en-US"/>
          </a:p>
        </p:txBody>
      </p:sp>
    </p:spTree>
    <p:extLst>
      <p:ext uri="{BB962C8B-B14F-4D97-AF65-F5344CB8AC3E}">
        <p14:creationId xmlns:p14="http://schemas.microsoft.com/office/powerpoint/2010/main" val="2891010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A22559-7095-86D0-DC5E-4C2A65F375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389781-6C48-6CB6-C5EE-85A71DF602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AA9535-930B-3933-5F23-93CD139334C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E85176E-0414-65BC-93D4-38D326F8C732}"/>
              </a:ext>
            </a:extLst>
          </p:cNvPr>
          <p:cNvSpPr>
            <a:spLocks noGrp="1"/>
          </p:cNvSpPr>
          <p:nvPr>
            <p:ph type="sldNum" sz="quarter" idx="5"/>
          </p:nvPr>
        </p:nvSpPr>
        <p:spPr/>
        <p:txBody>
          <a:bodyPr/>
          <a:lstStyle/>
          <a:p>
            <a:fld id="{BFDD6F49-EBB7-4CCF-97A8-E526BB28BB69}" type="slidenum">
              <a:rPr lang="en-US" smtClean="0"/>
              <a:t>4</a:t>
            </a:fld>
            <a:endParaRPr lang="en-US" dirty="0"/>
          </a:p>
        </p:txBody>
      </p:sp>
    </p:spTree>
    <p:extLst>
      <p:ext uri="{BB962C8B-B14F-4D97-AF65-F5344CB8AC3E}">
        <p14:creationId xmlns:p14="http://schemas.microsoft.com/office/powerpoint/2010/main" val="1146352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In Ansible architecture, the control node is the system where Ansible is installed and from which automation commands are executed. It acts as the central orchestrator, managing the execution of playbooks and modules. Managed nodes are the target systems that Ansible controls, which can include Linux, Windows, or other operating systems. Communication between the control node and managed nodes is established via SSH for Unix-like systems and WinRM for Windows systems. This setup allows administrators to automate tasks across a heterogeneous environment without installing agents on each managed node, thereby simplifying configuration and enhancing security.</a:t>
            </a:r>
          </a:p>
        </p:txBody>
      </p:sp>
      <p:sp>
        <p:nvSpPr>
          <p:cNvPr id="4" name="Slide Number Placeholder 3"/>
          <p:cNvSpPr>
            <a:spLocks noGrp="1"/>
          </p:cNvSpPr>
          <p:nvPr>
            <p:ph type="sldNum" sz="quarter" idx="5"/>
          </p:nvPr>
        </p:nvSpPr>
        <p:spPr/>
        <p:txBody>
          <a:bodyPr/>
          <a:lstStyle/>
          <a:p>
            <a:fld id="{38EFF46E-6B43-41F9-9272-B566D03A251C}" type="slidenum">
              <a:rPr lang="en-US" smtClean="0"/>
              <a:t>5</a:t>
            </a:fld>
            <a:endParaRPr lang="en-US"/>
          </a:p>
        </p:txBody>
      </p:sp>
    </p:spTree>
    <p:extLst>
      <p:ext uri="{BB962C8B-B14F-4D97-AF65-F5344CB8AC3E}">
        <p14:creationId xmlns:p14="http://schemas.microsoft.com/office/powerpoint/2010/main" val="20444796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4DC58E-BAD0-DCD4-A142-B32938691A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08A0C1-7516-FEE3-05F1-C6526B43A4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85556C-3F40-2313-08CB-71AD03B46A4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E9FE1A8-4E43-B735-3300-A6D7B18E681C}"/>
              </a:ext>
            </a:extLst>
          </p:cNvPr>
          <p:cNvSpPr>
            <a:spLocks noGrp="1"/>
          </p:cNvSpPr>
          <p:nvPr>
            <p:ph type="sldNum" sz="quarter" idx="5"/>
          </p:nvPr>
        </p:nvSpPr>
        <p:spPr/>
        <p:txBody>
          <a:bodyPr/>
          <a:lstStyle/>
          <a:p>
            <a:fld id="{38EFF46E-6B43-41F9-9272-B566D03A251C}" type="slidenum">
              <a:rPr lang="en-US" smtClean="0"/>
              <a:t>6</a:t>
            </a:fld>
            <a:endParaRPr lang="en-US"/>
          </a:p>
        </p:txBody>
      </p:sp>
    </p:spTree>
    <p:extLst>
      <p:ext uri="{BB962C8B-B14F-4D97-AF65-F5344CB8AC3E}">
        <p14:creationId xmlns:p14="http://schemas.microsoft.com/office/powerpoint/2010/main" val="1018207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8D4366-1B9A-6912-2B1C-33BA114F3E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EC1090-9149-4EC8-BE69-49C245EE81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976A26-9116-6F1A-4DC6-8AF8F9DEC45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718228F-993B-289E-2707-2738CA108CD2}"/>
              </a:ext>
            </a:extLst>
          </p:cNvPr>
          <p:cNvSpPr>
            <a:spLocks noGrp="1"/>
          </p:cNvSpPr>
          <p:nvPr>
            <p:ph type="sldNum" sz="quarter" idx="5"/>
          </p:nvPr>
        </p:nvSpPr>
        <p:spPr/>
        <p:txBody>
          <a:bodyPr/>
          <a:lstStyle/>
          <a:p>
            <a:fld id="{38EFF46E-6B43-41F9-9272-B566D03A251C}" type="slidenum">
              <a:rPr lang="en-US" smtClean="0"/>
              <a:t>7</a:t>
            </a:fld>
            <a:endParaRPr lang="en-US"/>
          </a:p>
        </p:txBody>
      </p:sp>
    </p:spTree>
    <p:extLst>
      <p:ext uri="{BB962C8B-B14F-4D97-AF65-F5344CB8AC3E}">
        <p14:creationId xmlns:p14="http://schemas.microsoft.com/office/powerpoint/2010/main" val="9207656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AD3B7D-7C22-80C4-224A-2E4158F411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ECAEFD-A2A7-8DB1-FDE3-8E7EF28217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E3B162-A5D9-64C0-9629-0B6C901F6B3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761BA73-3968-EB68-DB62-F0B4C7087349}"/>
              </a:ext>
            </a:extLst>
          </p:cNvPr>
          <p:cNvSpPr>
            <a:spLocks noGrp="1"/>
          </p:cNvSpPr>
          <p:nvPr>
            <p:ph type="sldNum" sz="quarter" idx="5"/>
          </p:nvPr>
        </p:nvSpPr>
        <p:spPr/>
        <p:txBody>
          <a:bodyPr/>
          <a:lstStyle/>
          <a:p>
            <a:fld id="{38EFF46E-6B43-41F9-9272-B566D03A251C}" type="slidenum">
              <a:rPr lang="en-US" smtClean="0"/>
              <a:t>8</a:t>
            </a:fld>
            <a:endParaRPr lang="en-US"/>
          </a:p>
        </p:txBody>
      </p:sp>
    </p:spTree>
    <p:extLst>
      <p:ext uri="{BB962C8B-B14F-4D97-AF65-F5344CB8AC3E}">
        <p14:creationId xmlns:p14="http://schemas.microsoft.com/office/powerpoint/2010/main" val="2282559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FF46E-6B43-41F9-9272-B566D03A251C}" type="slidenum">
              <a:rPr lang="en-US" smtClean="0"/>
              <a:t>9</a:t>
            </a:fld>
            <a:endParaRPr lang="en-US"/>
          </a:p>
        </p:txBody>
      </p:sp>
    </p:spTree>
    <p:extLst>
      <p:ext uri="{BB962C8B-B14F-4D97-AF65-F5344CB8AC3E}">
        <p14:creationId xmlns:p14="http://schemas.microsoft.com/office/powerpoint/2010/main" val="12719027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9881E108-F384-A315-D627-5984C66ED5C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11" name="Group 10">
              <a:extLst>
                <a:ext uri="{FF2B5EF4-FFF2-40B4-BE49-F238E27FC236}">
                  <a16:creationId xmlns:a16="http://schemas.microsoft.com/office/drawing/2014/main" id="{87C1CCF7-5B2C-35CC-DBB9-2CE06DC4AC6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90" name="Freeform 68">
                <a:extLst>
                  <a:ext uri="{FF2B5EF4-FFF2-40B4-BE49-F238E27FC236}">
                    <a16:creationId xmlns:a16="http://schemas.microsoft.com/office/drawing/2014/main" id="{18C15660-4DED-02FA-9562-504977CD68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1" name="Freeform 69">
                <a:extLst>
                  <a:ext uri="{FF2B5EF4-FFF2-40B4-BE49-F238E27FC236}">
                    <a16:creationId xmlns:a16="http://schemas.microsoft.com/office/drawing/2014/main" id="{072BDACB-931A-F55A-B289-32AFDCB9E5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2" name="Line 70">
                <a:extLst>
                  <a:ext uri="{FF2B5EF4-FFF2-40B4-BE49-F238E27FC236}">
                    <a16:creationId xmlns:a16="http://schemas.microsoft.com/office/drawing/2014/main" id="{A34FD5E0-67CD-A986-9673-4DEDB837A3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 name="Group 11">
              <a:extLst>
                <a:ext uri="{FF2B5EF4-FFF2-40B4-BE49-F238E27FC236}">
                  <a16:creationId xmlns:a16="http://schemas.microsoft.com/office/drawing/2014/main" id="{0DFF58B2-6BF5-7AA2-99C7-8C899768492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52" name="Oval 51">
                <a:extLst>
                  <a:ext uri="{FF2B5EF4-FFF2-40B4-BE49-F238E27FC236}">
                    <a16:creationId xmlns:a16="http://schemas.microsoft.com/office/drawing/2014/main" id="{4184B759-837D-B79D-8489-BF2033D794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nvGrpSpPr>
              <p:cNvPr id="53" name="Group 52">
                <a:extLst>
                  <a:ext uri="{FF2B5EF4-FFF2-40B4-BE49-F238E27FC236}">
                    <a16:creationId xmlns:a16="http://schemas.microsoft.com/office/drawing/2014/main" id="{66F7D36D-4939-33BD-C165-7116F0B982B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8" name="Freeform 64">
                  <a:extLst>
                    <a:ext uri="{FF2B5EF4-FFF2-40B4-BE49-F238E27FC236}">
                      <a16:creationId xmlns:a16="http://schemas.microsoft.com/office/drawing/2014/main" id="{39CF26D7-6B87-3153-4F82-3642929F2CA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81">
                  <a:extLst>
                    <a:ext uri="{FF2B5EF4-FFF2-40B4-BE49-F238E27FC236}">
                      <a16:creationId xmlns:a16="http://schemas.microsoft.com/office/drawing/2014/main" id="{60E9FE59-21FD-F26A-8B04-F00B513D9B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61">
                  <a:extLst>
                    <a:ext uri="{FF2B5EF4-FFF2-40B4-BE49-F238E27FC236}">
                      <a16:creationId xmlns:a16="http://schemas.microsoft.com/office/drawing/2014/main" id="{76E57C18-1792-97B2-3EA4-2227216ACA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78">
                  <a:extLst>
                    <a:ext uri="{FF2B5EF4-FFF2-40B4-BE49-F238E27FC236}">
                      <a16:creationId xmlns:a16="http://schemas.microsoft.com/office/drawing/2014/main" id="{3FAD6F0C-C11A-8E35-6E49-CC816C97834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84">
                  <a:extLst>
                    <a:ext uri="{FF2B5EF4-FFF2-40B4-BE49-F238E27FC236}">
                      <a16:creationId xmlns:a16="http://schemas.microsoft.com/office/drawing/2014/main" id="{9F5A8A2A-D14B-7B3F-5837-0C5DDD9E80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87">
                  <a:extLst>
                    <a:ext uri="{FF2B5EF4-FFF2-40B4-BE49-F238E27FC236}">
                      <a16:creationId xmlns:a16="http://schemas.microsoft.com/office/drawing/2014/main" id="{04A52456-CA7C-B910-7DD3-FDF3F02234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60">
                  <a:extLst>
                    <a:ext uri="{FF2B5EF4-FFF2-40B4-BE49-F238E27FC236}">
                      <a16:creationId xmlns:a16="http://schemas.microsoft.com/office/drawing/2014/main" id="{8415C7E0-168E-583A-3D8E-13A0BECB6E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59">
                  <a:extLst>
                    <a:ext uri="{FF2B5EF4-FFF2-40B4-BE49-F238E27FC236}">
                      <a16:creationId xmlns:a16="http://schemas.microsoft.com/office/drawing/2014/main" id="{E84EF13A-F9BF-D114-CB2F-BAD322E48AF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62">
                  <a:extLst>
                    <a:ext uri="{FF2B5EF4-FFF2-40B4-BE49-F238E27FC236}">
                      <a16:creationId xmlns:a16="http://schemas.microsoft.com/office/drawing/2014/main" id="{7635AFC9-6470-8D17-0699-3241CE2DE0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65">
                  <a:extLst>
                    <a:ext uri="{FF2B5EF4-FFF2-40B4-BE49-F238E27FC236}">
                      <a16:creationId xmlns:a16="http://schemas.microsoft.com/office/drawing/2014/main" id="{791500EF-3034-425E-4CB3-882A7C2D0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79">
                  <a:extLst>
                    <a:ext uri="{FF2B5EF4-FFF2-40B4-BE49-F238E27FC236}">
                      <a16:creationId xmlns:a16="http://schemas.microsoft.com/office/drawing/2014/main" id="{302E1F2F-459F-7DDA-362C-03E7EE4BCB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82">
                  <a:extLst>
                    <a:ext uri="{FF2B5EF4-FFF2-40B4-BE49-F238E27FC236}">
                      <a16:creationId xmlns:a16="http://schemas.microsoft.com/office/drawing/2014/main" id="{39D9EE3B-A0D7-E4FC-9046-5C97668711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85">
                  <a:extLst>
                    <a:ext uri="{FF2B5EF4-FFF2-40B4-BE49-F238E27FC236}">
                      <a16:creationId xmlns:a16="http://schemas.microsoft.com/office/drawing/2014/main" id="{BB7ED61D-F228-3585-0563-330602FFB3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88">
                  <a:extLst>
                    <a:ext uri="{FF2B5EF4-FFF2-40B4-BE49-F238E27FC236}">
                      <a16:creationId xmlns:a16="http://schemas.microsoft.com/office/drawing/2014/main" id="{8D6D1F50-C458-93FE-2C29-73F04AAF395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82" name="Group 81">
                  <a:extLst>
                    <a:ext uri="{FF2B5EF4-FFF2-40B4-BE49-F238E27FC236}">
                      <a16:creationId xmlns:a16="http://schemas.microsoft.com/office/drawing/2014/main" id="{7C2B1F16-E91E-EEEA-3C21-7B069CE00BB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83" name="Line 63">
                    <a:extLst>
                      <a:ext uri="{FF2B5EF4-FFF2-40B4-BE49-F238E27FC236}">
                        <a16:creationId xmlns:a16="http://schemas.microsoft.com/office/drawing/2014/main" id="{751BADD6-70CB-D6E4-DE92-76B1A4C2E7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Line 66">
                    <a:extLst>
                      <a:ext uri="{FF2B5EF4-FFF2-40B4-BE49-F238E27FC236}">
                        <a16:creationId xmlns:a16="http://schemas.microsoft.com/office/drawing/2014/main" id="{859ECE72-C252-77AA-D9A2-9BA1D9A645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Line 67">
                    <a:extLst>
                      <a:ext uri="{FF2B5EF4-FFF2-40B4-BE49-F238E27FC236}">
                        <a16:creationId xmlns:a16="http://schemas.microsoft.com/office/drawing/2014/main" id="{DBABDC38-A611-E865-1F52-62CA48E76F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Line 80">
                    <a:extLst>
                      <a:ext uri="{FF2B5EF4-FFF2-40B4-BE49-F238E27FC236}">
                        <a16:creationId xmlns:a16="http://schemas.microsoft.com/office/drawing/2014/main" id="{FC53D630-F42E-2033-5860-1939673F72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Line 83">
                    <a:extLst>
                      <a:ext uri="{FF2B5EF4-FFF2-40B4-BE49-F238E27FC236}">
                        <a16:creationId xmlns:a16="http://schemas.microsoft.com/office/drawing/2014/main" id="{EC021795-C29B-11C0-E5B2-AF136EE09B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 name="Line 86">
                    <a:extLst>
                      <a:ext uri="{FF2B5EF4-FFF2-40B4-BE49-F238E27FC236}">
                        <a16:creationId xmlns:a16="http://schemas.microsoft.com/office/drawing/2014/main" id="{89127066-0EC1-E69B-2763-17EF53F77D4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Line 89">
                    <a:extLst>
                      <a:ext uri="{FF2B5EF4-FFF2-40B4-BE49-F238E27FC236}">
                        <a16:creationId xmlns:a16="http://schemas.microsoft.com/office/drawing/2014/main" id="{6B6CD59F-3CDF-DC2F-7629-7D25456A1A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4" name="Group 53">
                <a:extLst>
                  <a:ext uri="{FF2B5EF4-FFF2-40B4-BE49-F238E27FC236}">
                    <a16:creationId xmlns:a16="http://schemas.microsoft.com/office/drawing/2014/main" id="{1AEC402E-386A-ABCA-FAED-AC35560FFD1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60" name="Group 59">
                  <a:extLst>
                    <a:ext uri="{FF2B5EF4-FFF2-40B4-BE49-F238E27FC236}">
                      <a16:creationId xmlns:a16="http://schemas.microsoft.com/office/drawing/2014/main" id="{D05B1D61-BF79-CE17-3316-E22D6375DD6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4" name="Straight Connector 63">
                    <a:extLst>
                      <a:ext uri="{FF2B5EF4-FFF2-40B4-BE49-F238E27FC236}">
                        <a16:creationId xmlns:a16="http://schemas.microsoft.com/office/drawing/2014/main" id="{3C1121DD-6D2D-F6DD-13EB-5BA4FEEC669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916FB59-99AD-CD5D-43A7-7DFCE4405C2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6" name="Rectangle 30">
                    <a:extLst>
                      <a:ext uri="{FF2B5EF4-FFF2-40B4-BE49-F238E27FC236}">
                        <a16:creationId xmlns:a16="http://schemas.microsoft.com/office/drawing/2014/main" id="{D65EFF6D-F07E-8BD8-4231-62761F20D5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30">
                    <a:extLst>
                      <a:ext uri="{FF2B5EF4-FFF2-40B4-BE49-F238E27FC236}">
                        <a16:creationId xmlns:a16="http://schemas.microsoft.com/office/drawing/2014/main" id="{288BBD12-64D8-2967-BD02-82576A7A73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F4834E8D-D6E4-CAB3-9A98-0065273DA50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2" name="Freeform: Shape 57">
                    <a:extLst>
                      <a:ext uri="{FF2B5EF4-FFF2-40B4-BE49-F238E27FC236}">
                        <a16:creationId xmlns:a16="http://schemas.microsoft.com/office/drawing/2014/main" id="{81F30DBC-DD75-CAAB-A919-54CD8C595B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63" name="Freeform: Shape 58">
                    <a:extLst>
                      <a:ext uri="{FF2B5EF4-FFF2-40B4-BE49-F238E27FC236}">
                        <a16:creationId xmlns:a16="http://schemas.microsoft.com/office/drawing/2014/main" id="{5622C940-8B4B-FCC6-D6C5-C3A5B5887A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55" name="Group 54">
                <a:extLst>
                  <a:ext uri="{FF2B5EF4-FFF2-40B4-BE49-F238E27FC236}">
                    <a16:creationId xmlns:a16="http://schemas.microsoft.com/office/drawing/2014/main" id="{170620AC-69C7-F05B-0FE6-F2A7B369742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6" name="Group 55">
                  <a:extLst>
                    <a:ext uri="{FF2B5EF4-FFF2-40B4-BE49-F238E27FC236}">
                      <a16:creationId xmlns:a16="http://schemas.microsoft.com/office/drawing/2014/main" id="{A866B0E7-3452-342A-E947-5D1B43B5385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8" name="Freeform 68">
                    <a:extLst>
                      <a:ext uri="{FF2B5EF4-FFF2-40B4-BE49-F238E27FC236}">
                        <a16:creationId xmlns:a16="http://schemas.microsoft.com/office/drawing/2014/main" id="{F0A66C71-2E93-8634-693C-65995DDB8C3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69">
                    <a:extLst>
                      <a:ext uri="{FF2B5EF4-FFF2-40B4-BE49-F238E27FC236}">
                        <a16:creationId xmlns:a16="http://schemas.microsoft.com/office/drawing/2014/main" id="{B3DCBCA0-C178-92E8-D0AE-6C88604CA4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57" name="Line 70">
                  <a:extLst>
                    <a:ext uri="{FF2B5EF4-FFF2-40B4-BE49-F238E27FC236}">
                      <a16:creationId xmlns:a16="http://schemas.microsoft.com/office/drawing/2014/main" id="{54962A78-719A-152A-D66A-645612403E2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3" name="Group 12">
              <a:extLst>
                <a:ext uri="{FF2B5EF4-FFF2-40B4-BE49-F238E27FC236}">
                  <a16:creationId xmlns:a16="http://schemas.microsoft.com/office/drawing/2014/main" id="{0DD8826F-87D1-0808-28F0-C30249A4D8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4" name="Oval 13">
                <a:extLst>
                  <a:ext uri="{FF2B5EF4-FFF2-40B4-BE49-F238E27FC236}">
                    <a16:creationId xmlns:a16="http://schemas.microsoft.com/office/drawing/2014/main" id="{3C5D1AE4-7639-F7C4-B0F2-6DC1C6D53C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nvGrpSpPr>
              <p:cNvPr id="15" name="Group 14">
                <a:extLst>
                  <a:ext uri="{FF2B5EF4-FFF2-40B4-BE49-F238E27FC236}">
                    <a16:creationId xmlns:a16="http://schemas.microsoft.com/office/drawing/2014/main" id="{5B31C545-6261-4C90-7449-B0FA0F14B17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30" name="Freeform 64">
                  <a:extLst>
                    <a:ext uri="{FF2B5EF4-FFF2-40B4-BE49-F238E27FC236}">
                      <a16:creationId xmlns:a16="http://schemas.microsoft.com/office/drawing/2014/main" id="{CCFF55EE-F463-5AA3-EA8E-FC71AD5E59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81">
                  <a:extLst>
                    <a:ext uri="{FF2B5EF4-FFF2-40B4-BE49-F238E27FC236}">
                      <a16:creationId xmlns:a16="http://schemas.microsoft.com/office/drawing/2014/main" id="{8A64BA49-D64D-5135-432E-F837497AD3E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61">
                  <a:extLst>
                    <a:ext uri="{FF2B5EF4-FFF2-40B4-BE49-F238E27FC236}">
                      <a16:creationId xmlns:a16="http://schemas.microsoft.com/office/drawing/2014/main" id="{53E1B766-53A4-5272-89AA-5097B67ED7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78">
                  <a:extLst>
                    <a:ext uri="{FF2B5EF4-FFF2-40B4-BE49-F238E27FC236}">
                      <a16:creationId xmlns:a16="http://schemas.microsoft.com/office/drawing/2014/main" id="{B9E623EF-3B1E-5902-5A98-8B0276FEED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84">
                  <a:extLst>
                    <a:ext uri="{FF2B5EF4-FFF2-40B4-BE49-F238E27FC236}">
                      <a16:creationId xmlns:a16="http://schemas.microsoft.com/office/drawing/2014/main" id="{A5E08108-7FFE-988A-27B4-42DC2081A6F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87">
                  <a:extLst>
                    <a:ext uri="{FF2B5EF4-FFF2-40B4-BE49-F238E27FC236}">
                      <a16:creationId xmlns:a16="http://schemas.microsoft.com/office/drawing/2014/main" id="{773E0169-06B0-CD91-ED69-C5FFA3ABA3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60">
                  <a:extLst>
                    <a:ext uri="{FF2B5EF4-FFF2-40B4-BE49-F238E27FC236}">
                      <a16:creationId xmlns:a16="http://schemas.microsoft.com/office/drawing/2014/main" id="{32E5E29B-D991-75B8-F1CC-E87F58BE97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59">
                  <a:extLst>
                    <a:ext uri="{FF2B5EF4-FFF2-40B4-BE49-F238E27FC236}">
                      <a16:creationId xmlns:a16="http://schemas.microsoft.com/office/drawing/2014/main" id="{DAC2C0F6-D327-B680-AD0E-29DEFE82D5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62">
                  <a:extLst>
                    <a:ext uri="{FF2B5EF4-FFF2-40B4-BE49-F238E27FC236}">
                      <a16:creationId xmlns:a16="http://schemas.microsoft.com/office/drawing/2014/main" id="{DCFACFB9-BC70-8E9B-94B0-EC3990E331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65">
                  <a:extLst>
                    <a:ext uri="{FF2B5EF4-FFF2-40B4-BE49-F238E27FC236}">
                      <a16:creationId xmlns:a16="http://schemas.microsoft.com/office/drawing/2014/main" id="{0C0243D7-FD13-096E-A535-BCB0E882F0C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79">
                  <a:extLst>
                    <a:ext uri="{FF2B5EF4-FFF2-40B4-BE49-F238E27FC236}">
                      <a16:creationId xmlns:a16="http://schemas.microsoft.com/office/drawing/2014/main" id="{E40ADF36-29F2-197F-CA56-7F3C21A9E55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82">
                  <a:extLst>
                    <a:ext uri="{FF2B5EF4-FFF2-40B4-BE49-F238E27FC236}">
                      <a16:creationId xmlns:a16="http://schemas.microsoft.com/office/drawing/2014/main" id="{D4040157-022D-D2D3-BA51-FF1AC48D06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85">
                  <a:extLst>
                    <a:ext uri="{FF2B5EF4-FFF2-40B4-BE49-F238E27FC236}">
                      <a16:creationId xmlns:a16="http://schemas.microsoft.com/office/drawing/2014/main" id="{D5D04681-B3BF-355E-9F72-D6D5C61470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88">
                  <a:extLst>
                    <a:ext uri="{FF2B5EF4-FFF2-40B4-BE49-F238E27FC236}">
                      <a16:creationId xmlns:a16="http://schemas.microsoft.com/office/drawing/2014/main" id="{F5274D01-718C-8DAB-E10E-EAA275C140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4" name="Group 43">
                  <a:extLst>
                    <a:ext uri="{FF2B5EF4-FFF2-40B4-BE49-F238E27FC236}">
                      <a16:creationId xmlns:a16="http://schemas.microsoft.com/office/drawing/2014/main" id="{2A7203C8-6D5A-D15D-479C-B62F49E3956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5" name="Line 63">
                    <a:extLst>
                      <a:ext uri="{FF2B5EF4-FFF2-40B4-BE49-F238E27FC236}">
                        <a16:creationId xmlns:a16="http://schemas.microsoft.com/office/drawing/2014/main" id="{F2A721C4-BB1C-B475-8E9F-0E532E92B8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Line 66">
                    <a:extLst>
                      <a:ext uri="{FF2B5EF4-FFF2-40B4-BE49-F238E27FC236}">
                        <a16:creationId xmlns:a16="http://schemas.microsoft.com/office/drawing/2014/main" id="{A4D10222-27E8-65CC-D891-16EC7A9F19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Line 67">
                    <a:extLst>
                      <a:ext uri="{FF2B5EF4-FFF2-40B4-BE49-F238E27FC236}">
                        <a16:creationId xmlns:a16="http://schemas.microsoft.com/office/drawing/2014/main" id="{FF2F28B6-2337-C329-446A-56A59192E6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80">
                    <a:extLst>
                      <a:ext uri="{FF2B5EF4-FFF2-40B4-BE49-F238E27FC236}">
                        <a16:creationId xmlns:a16="http://schemas.microsoft.com/office/drawing/2014/main" id="{446022E5-729D-E059-0EFB-60DCD3D206C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83">
                    <a:extLst>
                      <a:ext uri="{FF2B5EF4-FFF2-40B4-BE49-F238E27FC236}">
                        <a16:creationId xmlns:a16="http://schemas.microsoft.com/office/drawing/2014/main" id="{34B448DD-DB51-4BFE-7391-F0E77F0D1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86">
                    <a:extLst>
                      <a:ext uri="{FF2B5EF4-FFF2-40B4-BE49-F238E27FC236}">
                        <a16:creationId xmlns:a16="http://schemas.microsoft.com/office/drawing/2014/main" id="{C4ECBED7-4DF3-07D4-C903-0C3466F436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89">
                    <a:extLst>
                      <a:ext uri="{FF2B5EF4-FFF2-40B4-BE49-F238E27FC236}">
                        <a16:creationId xmlns:a16="http://schemas.microsoft.com/office/drawing/2014/main" id="{17BEFC7B-EF7B-E701-5F94-14A5003FA1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6" name="Group 15">
                <a:extLst>
                  <a:ext uri="{FF2B5EF4-FFF2-40B4-BE49-F238E27FC236}">
                    <a16:creationId xmlns:a16="http://schemas.microsoft.com/office/drawing/2014/main" id="{00A31DDE-6294-E350-9B31-BB2AED729C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2" name="Group 21">
                  <a:extLst>
                    <a:ext uri="{FF2B5EF4-FFF2-40B4-BE49-F238E27FC236}">
                      <a16:creationId xmlns:a16="http://schemas.microsoft.com/office/drawing/2014/main" id="{AC308B80-05DF-C878-E68E-CA949D8CBF0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6" name="Straight Connector 25">
                    <a:extLst>
                      <a:ext uri="{FF2B5EF4-FFF2-40B4-BE49-F238E27FC236}">
                        <a16:creationId xmlns:a16="http://schemas.microsoft.com/office/drawing/2014/main" id="{17C14F70-099F-64BE-337A-A8DEA8609BC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302A6CE-C651-7A36-FDA2-A75E7A144AC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8" name="Rectangle 30">
                    <a:extLst>
                      <a:ext uri="{FF2B5EF4-FFF2-40B4-BE49-F238E27FC236}">
                        <a16:creationId xmlns:a16="http://schemas.microsoft.com/office/drawing/2014/main" id="{39947FB4-DB7C-9FAD-FE53-C3E8C9938B3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30">
                    <a:extLst>
                      <a:ext uri="{FF2B5EF4-FFF2-40B4-BE49-F238E27FC236}">
                        <a16:creationId xmlns:a16="http://schemas.microsoft.com/office/drawing/2014/main" id="{C8624528-A8A2-42DC-9965-2F3A1539C8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116FC009-ECC3-11A8-69FC-5F228B3DB1E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4" name="Freeform: Shape 19">
                    <a:extLst>
                      <a:ext uri="{FF2B5EF4-FFF2-40B4-BE49-F238E27FC236}">
                        <a16:creationId xmlns:a16="http://schemas.microsoft.com/office/drawing/2014/main" id="{5B77C78C-0E98-59B7-DCF8-A595970FF5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5" name="Freeform: Shape 20">
                    <a:extLst>
                      <a:ext uri="{FF2B5EF4-FFF2-40B4-BE49-F238E27FC236}">
                        <a16:creationId xmlns:a16="http://schemas.microsoft.com/office/drawing/2014/main" id="{AC070F26-D4E6-B35D-46F5-C2314E2A2D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7" name="Group 16">
                <a:extLst>
                  <a:ext uri="{FF2B5EF4-FFF2-40B4-BE49-F238E27FC236}">
                    <a16:creationId xmlns:a16="http://schemas.microsoft.com/office/drawing/2014/main" id="{8FC4E3AA-C659-9DCF-D8B3-5B1DA915187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8" name="Group 17">
                  <a:extLst>
                    <a:ext uri="{FF2B5EF4-FFF2-40B4-BE49-F238E27FC236}">
                      <a16:creationId xmlns:a16="http://schemas.microsoft.com/office/drawing/2014/main" id="{99E5D597-F494-4B41-736C-52EB1CB893D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0" name="Freeform 68">
                    <a:extLst>
                      <a:ext uri="{FF2B5EF4-FFF2-40B4-BE49-F238E27FC236}">
                        <a16:creationId xmlns:a16="http://schemas.microsoft.com/office/drawing/2014/main" id="{61A2931B-FF2A-975B-AB37-71DF0F3418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69">
                    <a:extLst>
                      <a:ext uri="{FF2B5EF4-FFF2-40B4-BE49-F238E27FC236}">
                        <a16:creationId xmlns:a16="http://schemas.microsoft.com/office/drawing/2014/main" id="{AA86D59E-5FB1-7C95-B65B-A960F5A9034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9" name="Line 70">
                  <a:extLst>
                    <a:ext uri="{FF2B5EF4-FFF2-40B4-BE49-F238E27FC236}">
                      <a16:creationId xmlns:a16="http://schemas.microsoft.com/office/drawing/2014/main" id="{D4441001-2EF5-3871-F7E0-4165E5A190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93" name="Straight Connector 92">
            <a:extLst>
              <a:ext uri="{FF2B5EF4-FFF2-40B4-BE49-F238E27FC236}">
                <a16:creationId xmlns:a16="http://schemas.microsoft.com/office/drawing/2014/main" id="{3E6F731B-8969-3200-B9DB-3E8612A79C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264408" y="3883294"/>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70B95CA7-7C33-82C1-25FB-B083614FA283}"/>
              </a:ext>
            </a:extLst>
          </p:cNvPr>
          <p:cNvSpPr>
            <a:spLocks noGrp="1"/>
          </p:cNvSpPr>
          <p:nvPr>
            <p:ph type="ctrTitle"/>
          </p:nvPr>
        </p:nvSpPr>
        <p:spPr>
          <a:xfrm>
            <a:off x="612648" y="697234"/>
            <a:ext cx="5852160" cy="2925456"/>
          </a:xfrm>
          <a:prstGeom prst="rect">
            <a:avLst/>
          </a:prstGeom>
        </p:spPr>
        <p:txBody>
          <a:bodyPr anchor="b" anchorCtr="0">
            <a:noAutofit/>
          </a:bodyPr>
          <a:lstStyle>
            <a:lvl1pPr algn="ctr">
              <a:defRPr sz="4000"/>
            </a:lvl1pPr>
          </a:lstStyle>
          <a:p>
            <a:r>
              <a:rPr lang="en-US"/>
              <a:t>Click to edit Master title style</a:t>
            </a:r>
          </a:p>
        </p:txBody>
      </p:sp>
      <p:sp>
        <p:nvSpPr>
          <p:cNvPr id="8" name="Subtitle 2">
            <a:extLst>
              <a:ext uri="{FF2B5EF4-FFF2-40B4-BE49-F238E27FC236}">
                <a16:creationId xmlns:a16="http://schemas.microsoft.com/office/drawing/2014/main" id="{E8955AA8-3423-1402-F58D-56D367DC7544}"/>
              </a:ext>
            </a:extLst>
          </p:cNvPr>
          <p:cNvSpPr>
            <a:spLocks noGrp="1"/>
          </p:cNvSpPr>
          <p:nvPr>
            <p:ph type="subTitle" idx="1"/>
          </p:nvPr>
        </p:nvSpPr>
        <p:spPr>
          <a:xfrm>
            <a:off x="612648" y="4143898"/>
            <a:ext cx="5852160" cy="1545336"/>
          </a:xfrm>
        </p:spPr>
        <p:txBody>
          <a:bodyPr anchor="t" anchorCtr="0">
            <a:noAutofit/>
          </a:bodyPr>
          <a:lstStyle>
            <a:lvl1pPr marL="0" indent="0" algn="ctr">
              <a:lnSpc>
                <a:spcPct val="100000"/>
              </a:lnSpc>
              <a:buNone/>
              <a:defRPr sz="18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3035586" y="6343955"/>
            <a:ext cx="2805405" cy="365125"/>
          </a:xfrm>
          <a:prstGeom prst="rect">
            <a:avLst/>
          </a:prstGeom>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606128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25737706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C08E8F-21C4-BDA0-1FEA-E51B8E9CB351}"/>
              </a:ext>
            </a:extLst>
          </p:cNvPr>
          <p:cNvGrpSpPr/>
          <p:nvPr/>
        </p:nvGrpSpPr>
        <p:grpSpPr>
          <a:xfrm flipH="1">
            <a:off x="9740417" y="457964"/>
            <a:ext cx="2227875" cy="5970551"/>
            <a:chOff x="9740417" y="457964"/>
            <a:chExt cx="2227875" cy="5970551"/>
          </a:xfrm>
        </p:grpSpPr>
        <p:grpSp>
          <p:nvGrpSpPr>
            <p:cNvPr id="8" name="Group 7">
              <a:extLst>
                <a:ext uri="{FF2B5EF4-FFF2-40B4-BE49-F238E27FC236}">
                  <a16:creationId xmlns:a16="http://schemas.microsoft.com/office/drawing/2014/main" id="{A65EDA3F-843D-ADBB-966A-DB1A2A5166C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24" name="Group 23">
                <a:extLst>
                  <a:ext uri="{FF2B5EF4-FFF2-40B4-BE49-F238E27FC236}">
                    <a16:creationId xmlns:a16="http://schemas.microsoft.com/office/drawing/2014/main" id="{61B5AC1E-4E60-E55C-F99A-C82C820F57E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95710207-8E92-8065-A970-1DD14538E1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42F4499F-CCFF-BE52-2AE4-5B68AED9B3B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8FAE142-A102-E457-095D-59B239E4986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FE818EA7-840E-B523-CA43-BE90E3B561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0">
                    <a:extLst>
                      <a:ext uri="{FF2B5EF4-FFF2-40B4-BE49-F238E27FC236}">
                        <a16:creationId xmlns:a16="http://schemas.microsoft.com/office/drawing/2014/main" id="{DBDA4452-94B1-8350-4FDB-EFB58824F8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2B2F4B6F-70DB-7396-B99F-C4E444D9B46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57">
                    <a:extLst>
                      <a:ext uri="{FF2B5EF4-FFF2-40B4-BE49-F238E27FC236}">
                        <a16:creationId xmlns:a16="http://schemas.microsoft.com/office/drawing/2014/main" id="{8BDDCFCA-0EF1-29B9-00F4-A588AF4000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3" name="Freeform: Shape 58">
                    <a:extLst>
                      <a:ext uri="{FF2B5EF4-FFF2-40B4-BE49-F238E27FC236}">
                        <a16:creationId xmlns:a16="http://schemas.microsoft.com/office/drawing/2014/main" id="{AC0DFEA6-DB81-94B0-E975-1C49757EA9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5" name="Group 24">
                <a:extLst>
                  <a:ext uri="{FF2B5EF4-FFF2-40B4-BE49-F238E27FC236}">
                    <a16:creationId xmlns:a16="http://schemas.microsoft.com/office/drawing/2014/main" id="{AF59F6E7-21D4-8707-43CA-087E19578E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4A38BAEA-44BA-7155-9C72-9138317A1FE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0BAF2DD0-AD60-8573-53DB-993D86BAA5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9">
                    <a:extLst>
                      <a:ext uri="{FF2B5EF4-FFF2-40B4-BE49-F238E27FC236}">
                        <a16:creationId xmlns:a16="http://schemas.microsoft.com/office/drawing/2014/main" id="{520062C7-8B68-E834-D399-30EEC999A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Line 70">
                  <a:extLst>
                    <a:ext uri="{FF2B5EF4-FFF2-40B4-BE49-F238E27FC236}">
                      <a16:creationId xmlns:a16="http://schemas.microsoft.com/office/drawing/2014/main" id="{103C961E-7827-DB34-96BE-56C18B33C8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9" name="Group 8">
              <a:extLst>
                <a:ext uri="{FF2B5EF4-FFF2-40B4-BE49-F238E27FC236}">
                  <a16:creationId xmlns:a16="http://schemas.microsoft.com/office/drawing/2014/main" id="{3831D031-9B96-5A75-6664-93344812D8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0" name="Group 9">
                <a:extLst>
                  <a:ext uri="{FF2B5EF4-FFF2-40B4-BE49-F238E27FC236}">
                    <a16:creationId xmlns:a16="http://schemas.microsoft.com/office/drawing/2014/main" id="{84126BE9-9F7A-9AF0-5260-97751552988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 name="Group 15">
                  <a:extLst>
                    <a:ext uri="{FF2B5EF4-FFF2-40B4-BE49-F238E27FC236}">
                      <a16:creationId xmlns:a16="http://schemas.microsoft.com/office/drawing/2014/main" id="{8906F989-CBC1-B62D-2528-65CA7B1A5CE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0" name="Straight Connector 19">
                    <a:extLst>
                      <a:ext uri="{FF2B5EF4-FFF2-40B4-BE49-F238E27FC236}">
                        <a16:creationId xmlns:a16="http://schemas.microsoft.com/office/drawing/2014/main" id="{1466E447-0F70-081B-1290-B8EE7C029D3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3D0125F-AA06-77AC-1A70-35B4C3D151E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2" name="Rectangle 30">
                    <a:extLst>
                      <a:ext uri="{FF2B5EF4-FFF2-40B4-BE49-F238E27FC236}">
                        <a16:creationId xmlns:a16="http://schemas.microsoft.com/office/drawing/2014/main" id="{9FB536AB-CC9D-EF43-764A-BDA6D35363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30">
                    <a:extLst>
                      <a:ext uri="{FF2B5EF4-FFF2-40B4-BE49-F238E27FC236}">
                        <a16:creationId xmlns:a16="http://schemas.microsoft.com/office/drawing/2014/main" id="{27BCD93A-F6D3-B4BB-B4BD-3FB7B22982B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914B0F9-E206-61B3-B94D-29E2B9E950B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8" name="Freeform: Shape 141">
                    <a:extLst>
                      <a:ext uri="{FF2B5EF4-FFF2-40B4-BE49-F238E27FC236}">
                        <a16:creationId xmlns:a16="http://schemas.microsoft.com/office/drawing/2014/main" id="{BE2287FA-B742-96AC-20EE-A120A175A7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9" name="Freeform: Shape 142">
                    <a:extLst>
                      <a:ext uri="{FF2B5EF4-FFF2-40B4-BE49-F238E27FC236}">
                        <a16:creationId xmlns:a16="http://schemas.microsoft.com/office/drawing/2014/main" id="{ABD4CB87-7C84-CA5E-440C-0DBE244031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1" name="Group 10">
                <a:extLst>
                  <a:ext uri="{FF2B5EF4-FFF2-40B4-BE49-F238E27FC236}">
                    <a16:creationId xmlns:a16="http://schemas.microsoft.com/office/drawing/2014/main" id="{CCB2077E-0279-E8FA-B509-2228C725C14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2" name="Group 11">
                  <a:extLst>
                    <a:ext uri="{FF2B5EF4-FFF2-40B4-BE49-F238E27FC236}">
                      <a16:creationId xmlns:a16="http://schemas.microsoft.com/office/drawing/2014/main" id="{B0BEA08B-F521-4923-A6BD-8D20C508093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4" name="Freeform 68">
                    <a:extLst>
                      <a:ext uri="{FF2B5EF4-FFF2-40B4-BE49-F238E27FC236}">
                        <a16:creationId xmlns:a16="http://schemas.microsoft.com/office/drawing/2014/main" id="{2EAC3EE0-4EEF-A6CF-D309-75B294E64DA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7F448550-8EAB-AA60-AB70-359190C846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3" name="Line 70">
                  <a:extLst>
                    <a:ext uri="{FF2B5EF4-FFF2-40B4-BE49-F238E27FC236}">
                      <a16:creationId xmlns:a16="http://schemas.microsoft.com/office/drawing/2014/main" id="{7E2CFC90-E41C-9543-B005-93733384001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38" name="Straight Connector 37">
            <a:extLst>
              <a:ext uri="{FF2B5EF4-FFF2-40B4-BE49-F238E27FC236}">
                <a16:creationId xmlns:a16="http://schemas.microsoft.com/office/drawing/2014/main" id="{7B9571A4-6852-2595-903A-1B4CA40FC353}"/>
              </a:ext>
            </a:extLst>
          </p:cNvPr>
          <p:cNvCxnSpPr>
            <a:cxnSpLocks/>
          </p:cNvCxnSpPr>
          <p:nvPr userDrawn="1"/>
        </p:nvCxnSpPr>
        <p:spPr>
          <a:xfrm>
            <a:off x="714375" y="2494921"/>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E4019F8-742E-9EEF-F591-C9666AC32AF1}"/>
              </a:ext>
            </a:extLst>
          </p:cNvPr>
          <p:cNvSpPr>
            <a:spLocks noGrp="1"/>
          </p:cNvSpPr>
          <p:nvPr>
            <p:ph type="title" hasCustomPrompt="1"/>
          </p:nvPr>
        </p:nvSpPr>
        <p:spPr>
          <a:xfrm>
            <a:off x="609600" y="685800"/>
            <a:ext cx="8229600" cy="1532787"/>
          </a:xfrm>
          <a:prstGeom prst="rect">
            <a:avLst/>
          </a:prstGeom>
        </p:spPr>
        <p:txBody>
          <a:bodyPr anchor="b">
            <a:noAutofit/>
          </a:bodyPr>
          <a:lstStyle>
            <a:lvl1pPr>
              <a:defRPr sz="4000"/>
            </a:lvl1pPr>
          </a:lstStyle>
          <a:p>
            <a:r>
              <a:rPr lang="en-US" dirty="0"/>
              <a:t>Agenda</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7" y="2771255"/>
            <a:ext cx="8226553" cy="3252513"/>
          </a:xfrm>
        </p:spPr>
        <p:txBody>
          <a:bodyPr>
            <a:noAutofit/>
          </a:bodyPr>
          <a:lstStyle>
            <a:lvl1pPr marL="342900" indent="-342900">
              <a:lnSpc>
                <a:spcPct val="130000"/>
              </a:lnSpc>
              <a:buFont typeface="+mj-lt"/>
              <a:buAutoNum type="arabicPeriod"/>
              <a:defRPr sz="1800" cap="all" baseline="0"/>
            </a:lvl1pPr>
            <a:lvl2pPr marL="571500" indent="-342900">
              <a:buFont typeface="+mj-lt"/>
              <a:buAutoNum type="alphaLcPeriod"/>
              <a:defRPr sz="1800" cap="all"/>
            </a:lvl2pPr>
            <a:lvl3pPr marL="800100" indent="-342900">
              <a:buFont typeface="+mj-lt"/>
              <a:buAutoNum type="romanLcPeriod"/>
              <a:defRPr sz="1800" cap="all"/>
            </a:lvl3pPr>
            <a:lvl4pPr marL="1028700" indent="-342900">
              <a:buFont typeface="+mj-lt"/>
              <a:buAutoNum type="arabicParenR"/>
              <a:defRPr sz="1800" cap="all"/>
            </a:lvl4pPr>
            <a:lvl5pPr marL="1257300" indent="-342900">
              <a:buFont typeface="+mj-lt"/>
              <a:buAutoNum type="alphaLcParenR"/>
              <a:defRPr sz="1800" cap="all"/>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a:xfrm>
            <a:off x="8409993"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1171680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with Pictur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40CC6F6-0F36-4E6D-DC3B-944BDE9BB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575763"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Title 1">
            <a:extLst>
              <a:ext uri="{FF2B5EF4-FFF2-40B4-BE49-F238E27FC236}">
                <a16:creationId xmlns:a16="http://schemas.microsoft.com/office/drawing/2014/main" id="{B3337ACC-66A8-D3EE-ADA8-E5899EA2C03B}"/>
              </a:ext>
            </a:extLst>
          </p:cNvPr>
          <p:cNvSpPr>
            <a:spLocks noGrp="1"/>
          </p:cNvSpPr>
          <p:nvPr>
            <p:ph type="title" hasCustomPrompt="1"/>
          </p:nvPr>
        </p:nvSpPr>
        <p:spPr>
          <a:xfrm>
            <a:off x="5192037" y="685800"/>
            <a:ext cx="6384266" cy="1532787"/>
          </a:xfrm>
          <a:prstGeom prst="rect">
            <a:avLst/>
          </a:prstGeom>
        </p:spPr>
        <p:txBody>
          <a:bodyPr anchor="b">
            <a:noAutofit/>
          </a:bodyPr>
          <a:lstStyle>
            <a:lvl1pPr>
              <a:defRPr sz="4000"/>
            </a:lvl1pPr>
          </a:lstStyle>
          <a:p>
            <a:r>
              <a:rPr lang="en-US"/>
              <a:t>Agenda</a:t>
            </a:r>
          </a:p>
        </p:txBody>
      </p:sp>
      <p:sp>
        <p:nvSpPr>
          <p:cNvPr id="14" name="Picture Placeholder 24">
            <a:extLst>
              <a:ext uri="{FF2B5EF4-FFF2-40B4-BE49-F238E27FC236}">
                <a16:creationId xmlns:a16="http://schemas.microsoft.com/office/drawing/2014/main" id="{15B18755-94AA-6BC3-BF5F-5FBE9DCD3CC9}"/>
              </a:ext>
            </a:extLst>
          </p:cNvPr>
          <p:cNvSpPr>
            <a:spLocks noGrp="1"/>
          </p:cNvSpPr>
          <p:nvPr>
            <p:ph type="pic" sz="quarter" idx="17" hasCustomPrompt="1"/>
          </p:nvPr>
        </p:nvSpPr>
        <p:spPr>
          <a:xfrm>
            <a:off x="276201" y="233172"/>
            <a:ext cx="4023360" cy="6391656"/>
          </a:xfrm>
          <a:blipFill>
            <a:blip r:embed="rId2">
              <a:alphaModFix amt="60000"/>
            </a:blip>
            <a:stretch>
              <a:fillRect/>
            </a:stretch>
          </a:blipFill>
        </p:spPr>
        <p:txBody>
          <a:bodyPr/>
          <a:lstStyle>
            <a:lvl1pPr>
              <a:defRPr/>
            </a:lvl1pPr>
          </a:lstStyle>
          <a:p>
            <a:r>
              <a:rPr lang="en-US" dirty="0"/>
              <a:t> </a:t>
            </a:r>
          </a:p>
        </p:txBody>
      </p:sp>
      <p:cxnSp>
        <p:nvCxnSpPr>
          <p:cNvPr id="10" name="Straight Connector 9">
            <a:extLst>
              <a:ext uri="{FF2B5EF4-FFF2-40B4-BE49-F238E27FC236}">
                <a16:creationId xmlns:a16="http://schemas.microsoft.com/office/drawing/2014/main" id="{D8828F05-5102-DECF-D23D-45D10DF04ED1}"/>
              </a:ext>
            </a:extLst>
          </p:cNvPr>
          <p:cNvCxnSpPr>
            <a:cxnSpLocks/>
          </p:cNvCxnSpPr>
          <p:nvPr userDrawn="1"/>
        </p:nvCxnSpPr>
        <p:spPr>
          <a:xfrm>
            <a:off x="5296812" y="2494921"/>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ontent Placeholder 6">
            <a:extLst>
              <a:ext uri="{FF2B5EF4-FFF2-40B4-BE49-F238E27FC236}">
                <a16:creationId xmlns:a16="http://schemas.microsoft.com/office/drawing/2014/main" id="{9B592AC5-89CD-4A5B-6EC1-2622ED92A8B3}"/>
              </a:ext>
            </a:extLst>
          </p:cNvPr>
          <p:cNvSpPr>
            <a:spLocks noGrp="1"/>
          </p:cNvSpPr>
          <p:nvPr>
            <p:ph sz="quarter" idx="15"/>
          </p:nvPr>
        </p:nvSpPr>
        <p:spPr>
          <a:xfrm>
            <a:off x="5195084" y="2771255"/>
            <a:ext cx="6384266" cy="3252513"/>
          </a:xfrm>
        </p:spPr>
        <p:txBody>
          <a:bodyPr>
            <a:noAutofit/>
          </a:bodyPr>
          <a:lstStyle>
            <a:lvl1pPr marL="342900" indent="-342900">
              <a:lnSpc>
                <a:spcPct val="130000"/>
              </a:lnSpc>
              <a:buFont typeface="+mj-lt"/>
              <a:buAutoNum type="arabicPeriod"/>
              <a:defRPr sz="1800" cap="all" baseline="0"/>
            </a:lvl1pPr>
            <a:lvl2pPr marL="571500" indent="-342900">
              <a:buFont typeface="+mj-lt"/>
              <a:buAutoNum type="alphaLcPeriod"/>
              <a:defRPr sz="1800" cap="all"/>
            </a:lvl2pPr>
            <a:lvl3pPr marL="800100" indent="-342900">
              <a:buFont typeface="+mj-lt"/>
              <a:buAutoNum type="romanLcPeriod"/>
              <a:defRPr sz="1800" cap="all"/>
            </a:lvl3pPr>
            <a:lvl4pPr marL="1028700" indent="-342900">
              <a:buFont typeface="+mj-lt"/>
              <a:buAutoNum type="arabicParenR"/>
              <a:defRPr sz="1800" cap="all"/>
            </a:lvl4pPr>
            <a:lvl5pPr marL="1257300" indent="-342900">
              <a:buFont typeface="+mj-lt"/>
              <a:buAutoNum type="alphaLcParenR"/>
              <a:defRPr sz="1800" cap="all"/>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a:xfrm>
            <a:off x="5192038" y="6343955"/>
            <a:ext cx="2985400" cy="365125"/>
          </a:xfrm>
          <a:prstGeom prst="rect">
            <a:avLst/>
          </a:prstGeom>
        </p:spPr>
        <p:txBody>
          <a:bodyPr>
            <a:noAutofit/>
          </a:body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9535886" y="6343955"/>
            <a:ext cx="1553108" cy="365125"/>
          </a:xfrm>
          <a:prstGeom prst="rect">
            <a:avLst/>
          </a:prstGeom>
        </p:spPr>
        <p:txBody>
          <a:bodyPr>
            <a:noAutofit/>
          </a:bodyPr>
          <a:lstStyle/>
          <a:p>
            <a:r>
              <a:rPr lang="en-US"/>
              <a:t>20xx</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25763036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ntent 2">
    <p:spTree>
      <p:nvGrpSpPr>
        <p:cNvPr id="1" name=""/>
        <p:cNvGrpSpPr/>
        <p:nvPr/>
      </p:nvGrpSpPr>
      <p:grpSpPr>
        <a:xfrm>
          <a:off x="0" y="0"/>
          <a:ext cx="0" cy="0"/>
          <a:chOff x="0" y="0"/>
          <a:chExt cx="0" cy="0"/>
        </a:xfrm>
      </p:grpSpPr>
      <p:grpSp>
        <p:nvGrpSpPr>
          <p:cNvPr id="65" name="Group 64">
            <a:extLst>
              <a:ext uri="{FF2B5EF4-FFF2-40B4-BE49-F238E27FC236}">
                <a16:creationId xmlns:a16="http://schemas.microsoft.com/office/drawing/2014/main" id="{218FBE0F-9B63-6A71-94B1-0F594CAF611D}"/>
              </a:ext>
            </a:extLst>
          </p:cNvPr>
          <p:cNvGrpSpPr/>
          <p:nvPr/>
        </p:nvGrpSpPr>
        <p:grpSpPr>
          <a:xfrm rot="2700000">
            <a:off x="10522137" y="4483036"/>
            <a:ext cx="633413" cy="1862138"/>
            <a:chOff x="5959192" y="333389"/>
            <a:chExt cx="633413" cy="1862138"/>
          </a:xfrm>
        </p:grpSpPr>
        <p:grpSp>
          <p:nvGrpSpPr>
            <p:cNvPr id="66" name="Group 65">
              <a:extLst>
                <a:ext uri="{FF2B5EF4-FFF2-40B4-BE49-F238E27FC236}">
                  <a16:creationId xmlns:a16="http://schemas.microsoft.com/office/drawing/2014/main" id="{15FF1AEF-EA93-71FD-09DD-2D65CBDC09D9}"/>
                </a:ext>
              </a:extLst>
            </p:cNvPr>
            <p:cNvGrpSpPr/>
            <p:nvPr/>
          </p:nvGrpSpPr>
          <p:grpSpPr>
            <a:xfrm>
              <a:off x="5959192" y="333389"/>
              <a:ext cx="633413" cy="1419225"/>
              <a:chOff x="5959192" y="333389"/>
              <a:chExt cx="633413" cy="1419225"/>
            </a:xfrm>
          </p:grpSpPr>
          <p:sp>
            <p:nvSpPr>
              <p:cNvPr id="68" name="Freeform 68">
                <a:extLst>
                  <a:ext uri="{FF2B5EF4-FFF2-40B4-BE49-F238E27FC236}">
                    <a16:creationId xmlns:a16="http://schemas.microsoft.com/office/drawing/2014/main" id="{CE3B7C33-3CEA-C7DC-6D9B-1B19D283EAB7}"/>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69">
                <a:extLst>
                  <a:ext uri="{FF2B5EF4-FFF2-40B4-BE49-F238E27FC236}">
                    <a16:creationId xmlns:a16="http://schemas.microsoft.com/office/drawing/2014/main" id="{44E07912-E7DB-41E1-BBB5-E914477D273F}"/>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67" name="Line 70">
              <a:extLst>
                <a:ext uri="{FF2B5EF4-FFF2-40B4-BE49-F238E27FC236}">
                  <a16:creationId xmlns:a16="http://schemas.microsoft.com/office/drawing/2014/main" id="{0679C784-04BA-6538-188E-E570BFAA79A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0" name="Group 69">
            <a:extLst>
              <a:ext uri="{FF2B5EF4-FFF2-40B4-BE49-F238E27FC236}">
                <a16:creationId xmlns:a16="http://schemas.microsoft.com/office/drawing/2014/main" id="{C4EE5BC5-2282-EF22-2D27-9605690AD2F9}"/>
              </a:ext>
            </a:extLst>
          </p:cNvPr>
          <p:cNvGrpSpPr/>
          <p:nvPr/>
        </p:nvGrpSpPr>
        <p:grpSpPr>
          <a:xfrm>
            <a:off x="1079500" y="649304"/>
            <a:ext cx="698051" cy="1372591"/>
            <a:chOff x="1079500" y="649304"/>
            <a:chExt cx="698051" cy="1372591"/>
          </a:xfrm>
        </p:grpSpPr>
        <p:sp>
          <p:nvSpPr>
            <p:cNvPr id="71" name="Oval 70">
              <a:extLst>
                <a:ext uri="{FF2B5EF4-FFF2-40B4-BE49-F238E27FC236}">
                  <a16:creationId xmlns:a16="http://schemas.microsoft.com/office/drawing/2014/main" id="{728D3B3C-3AE0-8ED5-280F-D333F02F1258}"/>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72" name="Group 71">
              <a:extLst>
                <a:ext uri="{FF2B5EF4-FFF2-40B4-BE49-F238E27FC236}">
                  <a16:creationId xmlns:a16="http://schemas.microsoft.com/office/drawing/2014/main" id="{FEF8264A-5687-D010-2ECD-9D58025DB73F}"/>
                </a:ext>
              </a:extLst>
            </p:cNvPr>
            <p:cNvGrpSpPr/>
            <p:nvPr/>
          </p:nvGrpSpPr>
          <p:grpSpPr>
            <a:xfrm rot="10800000">
              <a:off x="1079500" y="952167"/>
              <a:ext cx="641184" cy="1069728"/>
              <a:chOff x="6484111" y="2967038"/>
              <a:chExt cx="641184" cy="1069728"/>
            </a:xfrm>
          </p:grpSpPr>
          <p:grpSp>
            <p:nvGrpSpPr>
              <p:cNvPr id="73" name="Group 72">
                <a:extLst>
                  <a:ext uri="{FF2B5EF4-FFF2-40B4-BE49-F238E27FC236}">
                    <a16:creationId xmlns:a16="http://schemas.microsoft.com/office/drawing/2014/main" id="{60A8F3A8-A2DC-5ADC-4FD9-393659D891DE}"/>
                  </a:ext>
                </a:extLst>
              </p:cNvPr>
              <p:cNvGrpSpPr/>
              <p:nvPr/>
            </p:nvGrpSpPr>
            <p:grpSpPr>
              <a:xfrm>
                <a:off x="6808136" y="2967038"/>
                <a:ext cx="317159" cy="932400"/>
                <a:chOff x="6808136" y="2967038"/>
                <a:chExt cx="317159" cy="932400"/>
              </a:xfrm>
            </p:grpSpPr>
            <p:sp>
              <p:nvSpPr>
                <p:cNvPr id="78" name="Freeform 68">
                  <a:extLst>
                    <a:ext uri="{FF2B5EF4-FFF2-40B4-BE49-F238E27FC236}">
                      <a16:creationId xmlns:a16="http://schemas.microsoft.com/office/drawing/2014/main" id="{0B7D5584-0C9B-A0CD-A775-8C759CBAC82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69">
                  <a:extLst>
                    <a:ext uri="{FF2B5EF4-FFF2-40B4-BE49-F238E27FC236}">
                      <a16:creationId xmlns:a16="http://schemas.microsoft.com/office/drawing/2014/main" id="{5FAFBF8A-D6D3-F82D-B4E1-5D0E1DE8220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0" name="Line 70">
                  <a:extLst>
                    <a:ext uri="{FF2B5EF4-FFF2-40B4-BE49-F238E27FC236}">
                      <a16:creationId xmlns:a16="http://schemas.microsoft.com/office/drawing/2014/main" id="{6D9602E0-52EF-81E6-73A3-E6F3B2521F95}"/>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74" name="Group 73">
                <a:extLst>
                  <a:ext uri="{FF2B5EF4-FFF2-40B4-BE49-F238E27FC236}">
                    <a16:creationId xmlns:a16="http://schemas.microsoft.com/office/drawing/2014/main" id="{B72D4C62-7F4E-3C19-F030-759BBCC73ADD}"/>
                  </a:ext>
                </a:extLst>
              </p:cNvPr>
              <p:cNvGrpSpPr/>
              <p:nvPr/>
            </p:nvGrpSpPr>
            <p:grpSpPr>
              <a:xfrm rot="18900000" flipH="1">
                <a:off x="6484111" y="3104366"/>
                <a:ext cx="317159" cy="932400"/>
                <a:chOff x="6808136" y="2967038"/>
                <a:chExt cx="317159" cy="932400"/>
              </a:xfrm>
            </p:grpSpPr>
            <p:sp>
              <p:nvSpPr>
                <p:cNvPr id="75" name="Freeform 68">
                  <a:extLst>
                    <a:ext uri="{FF2B5EF4-FFF2-40B4-BE49-F238E27FC236}">
                      <a16:creationId xmlns:a16="http://schemas.microsoft.com/office/drawing/2014/main" id="{9B64F73D-DDBE-F99D-B5A4-E2031361D67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69">
                  <a:extLst>
                    <a:ext uri="{FF2B5EF4-FFF2-40B4-BE49-F238E27FC236}">
                      <a16:creationId xmlns:a16="http://schemas.microsoft.com/office/drawing/2014/main" id="{BB633787-0233-D377-F0AF-3F313A1835D1}"/>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7" name="Line 70">
                  <a:extLst>
                    <a:ext uri="{FF2B5EF4-FFF2-40B4-BE49-F238E27FC236}">
                      <a16:creationId xmlns:a16="http://schemas.microsoft.com/office/drawing/2014/main" id="{E218811C-28A2-31DD-C23E-EF36A5D3510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61" name="Straight Connector 60">
            <a:extLst>
              <a:ext uri="{FF2B5EF4-FFF2-40B4-BE49-F238E27FC236}">
                <a16:creationId xmlns:a16="http://schemas.microsoft.com/office/drawing/2014/main" id="{46345B66-BEAE-193A-4397-C22AA5BF93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1680" y="3544697"/>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0" name="Title 1">
            <a:extLst>
              <a:ext uri="{FF2B5EF4-FFF2-40B4-BE49-F238E27FC236}">
                <a16:creationId xmlns:a16="http://schemas.microsoft.com/office/drawing/2014/main" id="{6FA74A03-875B-FA64-4AF9-93EBDBB38452}"/>
              </a:ext>
            </a:extLst>
          </p:cNvPr>
          <p:cNvSpPr>
            <a:spLocks noGrp="1"/>
          </p:cNvSpPr>
          <p:nvPr>
            <p:ph type="title"/>
          </p:nvPr>
        </p:nvSpPr>
        <p:spPr>
          <a:xfrm>
            <a:off x="3757422" y="1747177"/>
            <a:ext cx="4677156" cy="1495065"/>
          </a:xfrm>
          <a:prstGeom prst="rect">
            <a:avLst/>
          </a:prstGeom>
        </p:spPr>
        <p:txBody>
          <a:bodyPr anchor="b">
            <a:noAutofit/>
          </a:bodyPr>
          <a:lstStyle>
            <a:lvl1pPr algn="ctr">
              <a:defRPr sz="3200">
                <a:solidFill>
                  <a:schemeClr val="tx1">
                    <a:lumMod val="75000"/>
                    <a:lumOff val="25000"/>
                  </a:schemeClr>
                </a:solidFill>
              </a:defRPr>
            </a:lvl1pPr>
          </a:lstStyle>
          <a:p>
            <a:r>
              <a:rPr lang="en-US" dirty="0"/>
              <a:t>Click to edit Master title style</a:t>
            </a:r>
          </a:p>
        </p:txBody>
      </p:sp>
      <p:sp>
        <p:nvSpPr>
          <p:cNvPr id="59" name="Content Placeholder 7">
            <a:extLst>
              <a:ext uri="{FF2B5EF4-FFF2-40B4-BE49-F238E27FC236}">
                <a16:creationId xmlns:a16="http://schemas.microsoft.com/office/drawing/2014/main" id="{A53C4390-318D-97F3-BC85-79B2C11CBDDC}"/>
              </a:ext>
            </a:extLst>
          </p:cNvPr>
          <p:cNvSpPr>
            <a:spLocks noGrp="1"/>
          </p:cNvSpPr>
          <p:nvPr>
            <p:ph sz="quarter" idx="14"/>
          </p:nvPr>
        </p:nvSpPr>
        <p:spPr>
          <a:xfrm>
            <a:off x="3757422" y="3847150"/>
            <a:ext cx="4677156" cy="2014819"/>
          </a:xfrm>
        </p:spPr>
        <p:txBody>
          <a:bodyPr anchor="t" anchorCtr="0">
            <a:noAutofit/>
          </a:bodyPr>
          <a:lstStyle>
            <a:lvl1pPr marL="0" indent="0" algn="ctr">
              <a:buNone/>
              <a:defRPr sz="1400"/>
            </a:lvl1pPr>
            <a:lvl2pPr marL="228600" indent="0" algn="ctr">
              <a:buNone/>
              <a:defRPr sz="1400"/>
            </a:lvl2pPr>
            <a:lvl3pPr marL="457200" indent="0" algn="ctr">
              <a:buNone/>
              <a:defRPr sz="1400"/>
            </a:lvl3pPr>
            <a:lvl4pPr marL="685800" indent="0" algn="ctr">
              <a:buNone/>
              <a:defRPr sz="1400"/>
            </a:lvl4pPr>
            <a:lvl5pPr marL="914400" indent="0" algn="ctr">
              <a:buNone/>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12647" y="6343955"/>
            <a:ext cx="2202644" cy="365125"/>
          </a:xfrm>
          <a:prstGeom prst="rect">
            <a:avLst/>
          </a:prstGeom>
        </p:spPr>
        <p:txBody>
          <a:bodyPr/>
          <a:lstStyle/>
          <a:p>
            <a:r>
              <a:rPr lang="en-US"/>
              <a:t>20xx</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693298" y="6343955"/>
            <a:ext cx="2805405" cy="365125"/>
          </a:xfrm>
          <a:prstGeom prst="rect">
            <a:avLst/>
          </a:prstGeom>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147096" y="6343955"/>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2408773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7A6EA59-28D6-DA53-6F3E-EF38136F981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flipV="1">
            <a:off x="9970657" y="4426541"/>
            <a:ext cx="1785984" cy="2211229"/>
            <a:chOff x="3125006" y="3171595"/>
            <a:chExt cx="1785984" cy="2211229"/>
          </a:xfrm>
        </p:grpSpPr>
        <p:grpSp>
          <p:nvGrpSpPr>
            <p:cNvPr id="8" name="Group 7">
              <a:extLst>
                <a:ext uri="{FF2B5EF4-FFF2-40B4-BE49-F238E27FC236}">
                  <a16:creationId xmlns:a16="http://schemas.microsoft.com/office/drawing/2014/main" id="{32FCA871-839C-CEC7-2429-2FB727ED154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2" name="Straight Connector 11">
                <a:extLst>
                  <a:ext uri="{FF2B5EF4-FFF2-40B4-BE49-F238E27FC236}">
                    <a16:creationId xmlns:a16="http://schemas.microsoft.com/office/drawing/2014/main" id="{294CE533-E091-38A9-12CE-9D47E91484D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4C87F8D-8670-D62F-6A3D-320EB05E7C6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 name="Rectangle 30">
                <a:extLst>
                  <a:ext uri="{FF2B5EF4-FFF2-40B4-BE49-F238E27FC236}">
                    <a16:creationId xmlns:a16="http://schemas.microsoft.com/office/drawing/2014/main" id="{658C07E6-9AB5-F814-07D0-179C8EA4C1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30">
                <a:extLst>
                  <a:ext uri="{FF2B5EF4-FFF2-40B4-BE49-F238E27FC236}">
                    <a16:creationId xmlns:a16="http://schemas.microsoft.com/office/drawing/2014/main" id="{312A15F3-AD33-F4D5-DB86-AB66803005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FBDE8181-8F3F-D7BB-5383-9E342A3280E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 name="Freeform: Shape 141">
                <a:extLst>
                  <a:ext uri="{FF2B5EF4-FFF2-40B4-BE49-F238E27FC236}">
                    <a16:creationId xmlns:a16="http://schemas.microsoft.com/office/drawing/2014/main" id="{B248150E-6D66-9535-F0D8-EA9C79BC60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1" name="Freeform: Shape 142">
                <a:extLst>
                  <a:ext uri="{FF2B5EF4-FFF2-40B4-BE49-F238E27FC236}">
                    <a16:creationId xmlns:a16="http://schemas.microsoft.com/office/drawing/2014/main" id="{4A3475E1-5BDA-CFB0-E1B9-6A85E4E03A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cxnSp>
        <p:nvCxnSpPr>
          <p:cNvPr id="17" name="Straight Connector 16">
            <a:extLst>
              <a:ext uri="{FF2B5EF4-FFF2-40B4-BE49-F238E27FC236}">
                <a16:creationId xmlns:a16="http://schemas.microsoft.com/office/drawing/2014/main" id="{56185C57-0CFE-3698-7D7A-034CA9A84ACC}"/>
              </a:ext>
            </a:extLst>
          </p:cNvPr>
          <p:cNvCxnSpPr>
            <a:cxnSpLocks/>
          </p:cNvCxnSpPr>
          <p:nvPr/>
        </p:nvCxnSpPr>
        <p:spPr>
          <a:xfrm rot="16200000" flipH="1">
            <a:off x="4476023" y="3429000"/>
            <a:ext cx="54864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6" name="Title 15">
            <a:extLst>
              <a:ext uri="{FF2B5EF4-FFF2-40B4-BE49-F238E27FC236}">
                <a16:creationId xmlns:a16="http://schemas.microsoft.com/office/drawing/2014/main" id="{4A3E2E5C-03FE-F488-47C1-088F8046CA14}"/>
              </a:ext>
            </a:extLst>
          </p:cNvPr>
          <p:cNvSpPr>
            <a:spLocks noGrp="1"/>
          </p:cNvSpPr>
          <p:nvPr>
            <p:ph type="title"/>
          </p:nvPr>
        </p:nvSpPr>
        <p:spPr>
          <a:xfrm>
            <a:off x="612649" y="2197571"/>
            <a:ext cx="3661890" cy="2483849"/>
          </a:xfrm>
        </p:spPr>
        <p:txBody>
          <a:bodyPr anchor="ctr"/>
          <a:lstStyle/>
          <a:p>
            <a:r>
              <a:rPr lang="en-US" dirty="0"/>
              <a:t>Click to edit Master title style</a:t>
            </a:r>
          </a:p>
        </p:txBody>
      </p:sp>
      <p:sp>
        <p:nvSpPr>
          <p:cNvPr id="36" name="Content Placeholder 7">
            <a:extLst>
              <a:ext uri="{FF2B5EF4-FFF2-40B4-BE49-F238E27FC236}">
                <a16:creationId xmlns:a16="http://schemas.microsoft.com/office/drawing/2014/main" id="{0FCDC937-73DD-F5B2-569F-F51B88EDE4C0}"/>
              </a:ext>
            </a:extLst>
          </p:cNvPr>
          <p:cNvSpPr>
            <a:spLocks noGrp="1"/>
          </p:cNvSpPr>
          <p:nvPr>
            <p:ph sz="quarter" idx="14"/>
          </p:nvPr>
        </p:nvSpPr>
        <p:spPr>
          <a:xfrm>
            <a:off x="5181600" y="2199132"/>
            <a:ext cx="4325112" cy="2459736"/>
          </a:xfrm>
        </p:spPr>
        <p:txBody>
          <a:bodyPr anchor="ctr" anchorCtr="0">
            <a:noAutofit/>
          </a:bodyPr>
          <a:lstStyle>
            <a:lvl1pPr marL="0" indent="0">
              <a:buNone/>
              <a:defRPr sz="1400"/>
            </a:lvl1pPr>
            <a:lvl2pPr marL="228600" indent="0">
              <a:buNone/>
              <a:defRPr sz="1400"/>
            </a:lvl2pPr>
            <a:lvl3pPr marL="457200" indent="0">
              <a:buNone/>
              <a:defRPr sz="1400"/>
            </a:lvl3pPr>
            <a:lvl4pPr marL="685800" indent="0">
              <a:buNone/>
              <a:defRPr sz="1400"/>
            </a:lvl4pPr>
            <a:lvl5pPr marL="914400" indent="0">
              <a:buNone/>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12647" y="6053646"/>
            <a:ext cx="2202644" cy="365125"/>
          </a:xfrm>
          <a:prstGeom prst="rect">
            <a:avLst/>
          </a:prstGeom>
        </p:spPr>
        <p:txBody>
          <a:bodyPr/>
          <a:lstStyle/>
          <a:p>
            <a:r>
              <a:rPr lang="en-US"/>
              <a:t>20xx</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693298" y="6053646"/>
            <a:ext cx="2805405" cy="365125"/>
          </a:xfrm>
          <a:prstGeom prst="rect">
            <a:avLst/>
          </a:prstGeom>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147096" y="6053646"/>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5815450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4">
    <p:spTree>
      <p:nvGrpSpPr>
        <p:cNvPr id="1" name=""/>
        <p:cNvGrpSpPr/>
        <p:nvPr/>
      </p:nvGrpSpPr>
      <p:grpSpPr>
        <a:xfrm>
          <a:off x="0" y="0"/>
          <a:ext cx="0" cy="0"/>
          <a:chOff x="0" y="0"/>
          <a:chExt cx="0" cy="0"/>
        </a:xfrm>
      </p:grpSpPr>
      <p:sp>
        <p:nvSpPr>
          <p:cNvPr id="3" name="Frame">
            <a:extLst>
              <a:ext uri="{FF2B5EF4-FFF2-40B4-BE49-F238E27FC236}">
                <a16:creationId xmlns:a16="http://schemas.microsoft.com/office/drawing/2014/main" id="{0A3B5A60-DF42-D2CD-2CEF-35252D05CA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666999" y="-2667001"/>
            <a:ext cx="6858003" cy="12192000"/>
          </a:xfrm>
          <a:custGeom>
            <a:avLst/>
            <a:gdLst>
              <a:gd name="connsiteX0" fmla="*/ 233174 w 6858003"/>
              <a:gd name="connsiteY0" fmla="*/ 11958827 h 12192000"/>
              <a:gd name="connsiteX1" fmla="*/ 6624830 w 6858003"/>
              <a:gd name="connsiteY1" fmla="*/ 11958827 h 12192000"/>
              <a:gd name="connsiteX2" fmla="*/ 6624830 w 6858003"/>
              <a:gd name="connsiteY2" fmla="*/ 233172 h 12192000"/>
              <a:gd name="connsiteX3" fmla="*/ 233174 w 6858003"/>
              <a:gd name="connsiteY3" fmla="*/ 233172 h 12192000"/>
              <a:gd name="connsiteX4" fmla="*/ 0 w 6858003"/>
              <a:gd name="connsiteY4" fmla="*/ 12191999 h 12192000"/>
              <a:gd name="connsiteX5" fmla="*/ 0 w 6858003"/>
              <a:gd name="connsiteY5" fmla="*/ 11958827 h 12192000"/>
              <a:gd name="connsiteX6" fmla="*/ 2 w 6858003"/>
              <a:gd name="connsiteY6" fmla="*/ 11958827 h 12192000"/>
              <a:gd name="connsiteX7" fmla="*/ 2 w 6858003"/>
              <a:gd name="connsiteY7" fmla="*/ 233172 h 12192000"/>
              <a:gd name="connsiteX8" fmla="*/ 1 w 6858003"/>
              <a:gd name="connsiteY8" fmla="*/ 233172 h 12192000"/>
              <a:gd name="connsiteX9" fmla="*/ 1 w 6858003"/>
              <a:gd name="connsiteY9" fmla="*/ 0 h 12192000"/>
              <a:gd name="connsiteX10" fmla="*/ 2 w 6858003"/>
              <a:gd name="connsiteY10" fmla="*/ 0 h 12192000"/>
              <a:gd name="connsiteX11" fmla="*/ 233174 w 6858003"/>
              <a:gd name="connsiteY11" fmla="*/ 0 h 12192000"/>
              <a:gd name="connsiteX12" fmla="*/ 6624830 w 6858003"/>
              <a:gd name="connsiteY12" fmla="*/ 0 h 12192000"/>
              <a:gd name="connsiteX13" fmla="*/ 6858002 w 6858003"/>
              <a:gd name="connsiteY13" fmla="*/ 0 h 12192000"/>
              <a:gd name="connsiteX14" fmla="*/ 6858003 w 6858003"/>
              <a:gd name="connsiteY14" fmla="*/ 0 h 12192000"/>
              <a:gd name="connsiteX15" fmla="*/ 6858003 w 6858003"/>
              <a:gd name="connsiteY15" fmla="*/ 233172 h 12192000"/>
              <a:gd name="connsiteX16" fmla="*/ 6858002 w 6858003"/>
              <a:gd name="connsiteY16" fmla="*/ 233172 h 12192000"/>
              <a:gd name="connsiteX17" fmla="*/ 6858002 w 6858003"/>
              <a:gd name="connsiteY17" fmla="*/ 11958827 h 12192000"/>
              <a:gd name="connsiteX18" fmla="*/ 6858002 w 6858003"/>
              <a:gd name="connsiteY18" fmla="*/ 12191999 h 12192000"/>
              <a:gd name="connsiteX19" fmla="*/ 6858002 w 6858003"/>
              <a:gd name="connsiteY19" fmla="*/ 12192000 h 12192000"/>
              <a:gd name="connsiteX20" fmla="*/ 6624830 w 6858003"/>
              <a:gd name="connsiteY20" fmla="*/ 12192000 h 12192000"/>
              <a:gd name="connsiteX21" fmla="*/ 6624830 w 6858003"/>
              <a:gd name="connsiteY21" fmla="*/ 12191999 h 12192000"/>
              <a:gd name="connsiteX22" fmla="*/ 233174 w 6858003"/>
              <a:gd name="connsiteY22" fmla="*/ 12191999 h 12192000"/>
              <a:gd name="connsiteX23" fmla="*/ 233174 w 6858003"/>
              <a:gd name="connsiteY23" fmla="*/ 12192000 h 12192000"/>
              <a:gd name="connsiteX24" fmla="*/ 2 w 6858003"/>
              <a:gd name="connsiteY24" fmla="*/ 12192000 h 12192000"/>
              <a:gd name="connsiteX25" fmla="*/ 2 w 6858003"/>
              <a:gd name="connsiteY25" fmla="*/ 12191999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858003" h="12192000">
                <a:moveTo>
                  <a:pt x="233174" y="11958827"/>
                </a:moveTo>
                <a:lnTo>
                  <a:pt x="6624830" y="11958827"/>
                </a:lnTo>
                <a:lnTo>
                  <a:pt x="6624830" y="233172"/>
                </a:lnTo>
                <a:lnTo>
                  <a:pt x="233174" y="233172"/>
                </a:lnTo>
                <a:close/>
                <a:moveTo>
                  <a:pt x="0" y="12191999"/>
                </a:moveTo>
                <a:lnTo>
                  <a:pt x="0" y="11958827"/>
                </a:lnTo>
                <a:lnTo>
                  <a:pt x="2" y="11958827"/>
                </a:lnTo>
                <a:lnTo>
                  <a:pt x="2" y="233172"/>
                </a:lnTo>
                <a:lnTo>
                  <a:pt x="1" y="233172"/>
                </a:lnTo>
                <a:lnTo>
                  <a:pt x="1" y="0"/>
                </a:lnTo>
                <a:lnTo>
                  <a:pt x="2" y="0"/>
                </a:lnTo>
                <a:lnTo>
                  <a:pt x="233174" y="0"/>
                </a:lnTo>
                <a:lnTo>
                  <a:pt x="6624830" y="0"/>
                </a:lnTo>
                <a:lnTo>
                  <a:pt x="6858002" y="0"/>
                </a:lnTo>
                <a:lnTo>
                  <a:pt x="6858003" y="0"/>
                </a:lnTo>
                <a:lnTo>
                  <a:pt x="6858003" y="233172"/>
                </a:lnTo>
                <a:lnTo>
                  <a:pt x="6858002" y="233172"/>
                </a:lnTo>
                <a:lnTo>
                  <a:pt x="6858002" y="11958827"/>
                </a:lnTo>
                <a:lnTo>
                  <a:pt x="6858002" y="12191999"/>
                </a:lnTo>
                <a:lnTo>
                  <a:pt x="6858002" y="12192000"/>
                </a:lnTo>
                <a:lnTo>
                  <a:pt x="6624830" y="12192000"/>
                </a:lnTo>
                <a:lnTo>
                  <a:pt x="6624830" y="12191999"/>
                </a:lnTo>
                <a:lnTo>
                  <a:pt x="233174" y="12191999"/>
                </a:lnTo>
                <a:lnTo>
                  <a:pt x="233174" y="12192000"/>
                </a:lnTo>
                <a:lnTo>
                  <a:pt x="2" y="12192000"/>
                </a:lnTo>
                <a:lnTo>
                  <a:pt x="2" y="12191999"/>
                </a:lnTo>
                <a:close/>
              </a:path>
            </a:pathLst>
          </a:cu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alpha val="20000"/>
                </a:schemeClr>
              </a:solidFill>
            </a:endParaRPr>
          </a:p>
        </p:txBody>
      </p:sp>
      <p:cxnSp>
        <p:nvCxnSpPr>
          <p:cNvPr id="17" name="Straight Connector 16">
            <a:extLst>
              <a:ext uri="{FF2B5EF4-FFF2-40B4-BE49-F238E27FC236}">
                <a16:creationId xmlns:a16="http://schemas.microsoft.com/office/drawing/2014/main" id="{56185C57-0CFE-3698-7D7A-034CA9A84ACC}"/>
              </a:ext>
            </a:extLst>
          </p:cNvPr>
          <p:cNvCxnSpPr>
            <a:cxnSpLocks/>
          </p:cNvCxnSpPr>
          <p:nvPr userDrawn="1"/>
        </p:nvCxnSpPr>
        <p:spPr>
          <a:xfrm rot="16200000" flipH="1">
            <a:off x="4476023" y="3429000"/>
            <a:ext cx="54864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Title 7">
            <a:extLst>
              <a:ext uri="{FF2B5EF4-FFF2-40B4-BE49-F238E27FC236}">
                <a16:creationId xmlns:a16="http://schemas.microsoft.com/office/drawing/2014/main" id="{61DD36E2-CAE6-8C77-72F4-2AF2403154B2}"/>
              </a:ext>
            </a:extLst>
          </p:cNvPr>
          <p:cNvSpPr>
            <a:spLocks noGrp="1"/>
          </p:cNvSpPr>
          <p:nvPr>
            <p:ph type="title"/>
          </p:nvPr>
        </p:nvSpPr>
        <p:spPr>
          <a:xfrm>
            <a:off x="609601" y="2199132"/>
            <a:ext cx="3664938" cy="2459736"/>
          </a:xfrm>
        </p:spPr>
        <p:txBody>
          <a:bodyPr anchor="ctr"/>
          <a:lstStyle/>
          <a:p>
            <a:r>
              <a:rPr lang="en-US"/>
              <a:t>Click to edit Master title style</a:t>
            </a:r>
          </a:p>
        </p:txBody>
      </p:sp>
      <p:sp>
        <p:nvSpPr>
          <p:cNvPr id="36" name="Content Placeholder 7">
            <a:extLst>
              <a:ext uri="{FF2B5EF4-FFF2-40B4-BE49-F238E27FC236}">
                <a16:creationId xmlns:a16="http://schemas.microsoft.com/office/drawing/2014/main" id="{0FCDC937-73DD-F5B2-569F-F51B88EDE4C0}"/>
              </a:ext>
            </a:extLst>
          </p:cNvPr>
          <p:cNvSpPr>
            <a:spLocks noGrp="1"/>
          </p:cNvSpPr>
          <p:nvPr>
            <p:ph sz="quarter" idx="14"/>
          </p:nvPr>
        </p:nvSpPr>
        <p:spPr>
          <a:xfrm>
            <a:off x="5181600" y="2199132"/>
            <a:ext cx="4325112" cy="2459736"/>
          </a:xfrm>
        </p:spPr>
        <p:txBody>
          <a:bodyPr anchor="ctr" anchorCtr="0">
            <a:noAutofit/>
          </a:bodyPr>
          <a:lstStyle>
            <a:lvl1pPr marL="0" indent="0">
              <a:buNone/>
              <a:defRPr sz="1400"/>
            </a:lvl1pPr>
            <a:lvl2pPr marL="228600" indent="0">
              <a:buNone/>
              <a:defRPr sz="1400"/>
            </a:lvl2pPr>
            <a:lvl3pPr marL="457200" indent="0">
              <a:buNone/>
              <a:defRPr sz="1400"/>
            </a:lvl3pPr>
            <a:lvl4pPr marL="685800" indent="0">
              <a:buNone/>
              <a:defRPr sz="1400"/>
            </a:lvl4pPr>
            <a:lvl5pPr marL="9144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12647" y="6053646"/>
            <a:ext cx="2202644" cy="365125"/>
          </a:xfrm>
          <a:prstGeom prst="rect">
            <a:avLst/>
          </a:prstGeom>
        </p:spPr>
        <p:txBody>
          <a:bodyPr/>
          <a:lstStyle/>
          <a:p>
            <a:r>
              <a:rPr lang="en-US"/>
              <a:t>20xx</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693298" y="6053646"/>
            <a:ext cx="2805405" cy="365125"/>
          </a:xfrm>
          <a:prstGeom prst="rect">
            <a:avLst/>
          </a:prstGeom>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147096" y="6053646"/>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391580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ntent 5">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53A3441A-751A-4C14-8F12-1737265EAF68}"/>
              </a:ext>
            </a:extLst>
          </p:cNvPr>
          <p:cNvCxnSpPr>
            <a:cxnSpLocks/>
          </p:cNvCxnSpPr>
          <p:nvPr userDrawn="1"/>
        </p:nvCxnSpPr>
        <p:spPr>
          <a:xfrm rot="16200000" flipH="1">
            <a:off x="2007143" y="3429000"/>
            <a:ext cx="54864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 name="Title 1">
            <a:extLst>
              <a:ext uri="{FF2B5EF4-FFF2-40B4-BE49-F238E27FC236}">
                <a16:creationId xmlns:a16="http://schemas.microsoft.com/office/drawing/2014/main" id="{8B35408D-7D8B-356F-9E0A-2AB7AEB2FD1D}"/>
              </a:ext>
            </a:extLst>
          </p:cNvPr>
          <p:cNvSpPr>
            <a:spLocks noGrp="1"/>
          </p:cNvSpPr>
          <p:nvPr>
            <p:ph type="title"/>
          </p:nvPr>
        </p:nvSpPr>
        <p:spPr>
          <a:xfrm>
            <a:off x="612647" y="1698393"/>
            <a:ext cx="3677228" cy="3461213"/>
          </a:xfrm>
          <a:prstGeom prst="rect">
            <a:avLst/>
          </a:prstGeom>
        </p:spPr>
        <p:txBody>
          <a:bodyPr anchor="ctr">
            <a:noAutofit/>
          </a:bodyPr>
          <a:lstStyle>
            <a:lvl1pPr>
              <a:defRPr sz="3200"/>
            </a:lvl1pPr>
          </a:lstStyle>
          <a:p>
            <a:r>
              <a:rPr lang="en-US" dirty="0"/>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184648" y="1698394"/>
            <a:ext cx="4956175" cy="3461212"/>
          </a:xfrm>
        </p:spPr>
        <p:txBody>
          <a:bodyPr anchor="ct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25627986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ntent 6">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7FC7FF4C-7465-B229-0CED-4652B1D903B1}"/>
              </a:ext>
            </a:extLst>
          </p:cNvPr>
          <p:cNvCxnSpPr>
            <a:cxnSpLocks/>
          </p:cNvCxnSpPr>
          <p:nvPr/>
        </p:nvCxnSpPr>
        <p:spPr>
          <a:xfrm rot="16200000" flipH="1">
            <a:off x="2007143" y="3429000"/>
            <a:ext cx="54864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371599"/>
            <a:ext cx="3677228" cy="4114802"/>
          </a:xfrm>
          <a:prstGeom prst="rect">
            <a:avLst/>
          </a:prstGeom>
        </p:spPr>
        <p:txBody>
          <a:bodyPr anchor="ctr">
            <a:no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184648" y="1371598"/>
            <a:ext cx="5939849" cy="4114802"/>
          </a:xfrm>
        </p:spPr>
        <p:txBody>
          <a:bodyPr anchor="ctr">
            <a:no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13644452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 7">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EA111205-9D87-3642-8052-153C2ECA2F84}"/>
              </a:ext>
            </a:extLst>
          </p:cNvPr>
          <p:cNvCxnSpPr>
            <a:cxnSpLocks/>
          </p:cNvCxnSpPr>
          <p:nvPr/>
        </p:nvCxnSpPr>
        <p:spPr>
          <a:xfrm rot="16200000" flipH="1">
            <a:off x="2007143" y="3429000"/>
            <a:ext cx="54864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958670"/>
            <a:ext cx="3651436" cy="4940661"/>
          </a:xfrm>
          <a:prstGeom prst="rect">
            <a:avLst/>
          </a:prstGeom>
        </p:spPr>
        <p:txBody>
          <a:bodyPr anchor="ctr">
            <a:noAutofit/>
          </a:bodyPr>
          <a:lstStyle>
            <a:lvl1pPr>
              <a:defRPr sz="3200"/>
            </a:lvl1pPr>
          </a:lstStyle>
          <a:p>
            <a:r>
              <a:rPr lang="en-US" dirty="0"/>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184648" y="958671"/>
            <a:ext cx="5939849" cy="4940660"/>
          </a:xfrm>
        </p:spPr>
        <p:txBody>
          <a:bodyPr anchor="ctr">
            <a:no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12647" y="6343955"/>
            <a:ext cx="2202644" cy="365125"/>
          </a:xfrm>
          <a:prstGeom prst="rect">
            <a:avLst/>
          </a:prstGeom>
        </p:spPr>
        <p:txBody>
          <a:bodyPr/>
          <a:lstStyle/>
          <a:p>
            <a:r>
              <a:rPr lang="en-US"/>
              <a:t>20xx</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693298" y="6343955"/>
            <a:ext cx="2805405" cy="365125"/>
          </a:xfrm>
          <a:prstGeom prst="rect">
            <a:avLst/>
          </a:prstGeom>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147096" y="6343955"/>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0050380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ntent 8">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A9C14383-F969-7F64-05B9-667C4A1E57DE}"/>
              </a:ext>
            </a:extLst>
          </p:cNvPr>
          <p:cNvCxnSpPr>
            <a:cxnSpLocks/>
          </p:cNvCxnSpPr>
          <p:nvPr/>
        </p:nvCxnSpPr>
        <p:spPr>
          <a:xfrm rot="16200000" flipH="1">
            <a:off x="2007143" y="3429000"/>
            <a:ext cx="54864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 name="Title 1">
            <a:extLst>
              <a:ext uri="{FF2B5EF4-FFF2-40B4-BE49-F238E27FC236}">
                <a16:creationId xmlns:a16="http://schemas.microsoft.com/office/drawing/2014/main" id="{E3EB48D4-74F6-A14E-7A13-6572193D10D0}"/>
              </a:ext>
            </a:extLst>
          </p:cNvPr>
          <p:cNvSpPr>
            <a:spLocks noGrp="1"/>
          </p:cNvSpPr>
          <p:nvPr>
            <p:ph type="title"/>
          </p:nvPr>
        </p:nvSpPr>
        <p:spPr>
          <a:xfrm>
            <a:off x="612648" y="1700553"/>
            <a:ext cx="3651432" cy="3456894"/>
          </a:xfrm>
          <a:prstGeom prst="rect">
            <a:avLst/>
          </a:prstGeom>
        </p:spPr>
        <p:txBody>
          <a:bodyPr anchor="ctr">
            <a:noAutofit/>
          </a:bodyPr>
          <a:lstStyle>
            <a:lvl1pPr>
              <a:defRPr sz="3200"/>
            </a:lvl1pPr>
          </a:lstStyle>
          <a:p>
            <a:r>
              <a:rPr lang="en-US" dirty="0"/>
              <a:t>Click to edit Master title style</a:t>
            </a:r>
          </a:p>
        </p:txBody>
      </p:sp>
      <p:sp>
        <p:nvSpPr>
          <p:cNvPr id="13" name="Content Placeholder 7">
            <a:extLst>
              <a:ext uri="{FF2B5EF4-FFF2-40B4-BE49-F238E27FC236}">
                <a16:creationId xmlns:a16="http://schemas.microsoft.com/office/drawing/2014/main" id="{D049C7FF-E413-2319-577F-E835FCB16323}"/>
              </a:ext>
            </a:extLst>
          </p:cNvPr>
          <p:cNvSpPr>
            <a:spLocks noGrp="1"/>
          </p:cNvSpPr>
          <p:nvPr>
            <p:ph sz="quarter" idx="13"/>
          </p:nvPr>
        </p:nvSpPr>
        <p:spPr>
          <a:xfrm>
            <a:off x="5184648" y="685800"/>
            <a:ext cx="6367321" cy="5486400"/>
          </a:xfrm>
        </p:spPr>
        <p:txBody>
          <a:bodyPr anchor="ct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12647" y="6343955"/>
            <a:ext cx="2202644" cy="365125"/>
          </a:xfrm>
          <a:prstGeom prst="rect">
            <a:avLst/>
          </a:prstGeom>
        </p:spPr>
        <p:txBody>
          <a:bodyPr/>
          <a:lstStyle/>
          <a:p>
            <a:r>
              <a:rPr lang="en-US"/>
              <a:t>20xx</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693298" y="6343955"/>
            <a:ext cx="2805405" cy="365125"/>
          </a:xfrm>
          <a:prstGeom prst="rect">
            <a:avLst/>
          </a:prstGeom>
        </p:spPr>
        <p:txBody>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147096" y="6343955"/>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6307263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with Pictur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824D6F1-F825-A697-C77E-EE383A267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698"/>
            <a:ext cx="4104807"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8" name="Title 1">
            <a:extLst>
              <a:ext uri="{FF2B5EF4-FFF2-40B4-BE49-F238E27FC236}">
                <a16:creationId xmlns:a16="http://schemas.microsoft.com/office/drawing/2014/main" id="{87524C43-05C6-713A-A7A0-5B61D403A310}"/>
              </a:ext>
            </a:extLst>
          </p:cNvPr>
          <p:cNvSpPr>
            <a:spLocks noGrp="1"/>
          </p:cNvSpPr>
          <p:nvPr>
            <p:ph type="title"/>
          </p:nvPr>
        </p:nvSpPr>
        <p:spPr>
          <a:xfrm>
            <a:off x="4724401" y="685805"/>
            <a:ext cx="6858000" cy="919089"/>
          </a:xfrm>
          <a:prstGeom prst="rect">
            <a:avLst/>
          </a:prstGeom>
        </p:spPr>
        <p:txBody>
          <a:bodyPr anchor="b">
            <a:noAutofit/>
          </a:bodyPr>
          <a:lstStyle/>
          <a:p>
            <a:r>
              <a:rPr lang="en-US" dirty="0"/>
              <a:t>Click to edit Master title style</a:t>
            </a:r>
          </a:p>
        </p:txBody>
      </p:sp>
      <p:sp>
        <p:nvSpPr>
          <p:cNvPr id="16" name="Picture Placeholder 15">
            <a:extLst>
              <a:ext uri="{FF2B5EF4-FFF2-40B4-BE49-F238E27FC236}">
                <a16:creationId xmlns:a16="http://schemas.microsoft.com/office/drawing/2014/main" id="{44CABD78-2C2E-D0EC-F3B8-8A2A35209A2D}"/>
              </a:ext>
            </a:extLst>
          </p:cNvPr>
          <p:cNvSpPr>
            <a:spLocks noGrp="1"/>
          </p:cNvSpPr>
          <p:nvPr>
            <p:ph type="pic" sz="quarter" idx="18" hasCustomPrompt="1"/>
          </p:nvPr>
        </p:nvSpPr>
        <p:spPr>
          <a:xfrm>
            <a:off x="273895" y="269622"/>
            <a:ext cx="3557016" cy="6309360"/>
          </a:xfrm>
          <a:blipFill>
            <a:blip r:embed="rId2">
              <a:alphaModFix amt="60000"/>
            </a:blip>
            <a:stretch>
              <a:fillRect/>
            </a:stretch>
          </a:blipFill>
        </p:spPr>
        <p:txBody>
          <a:bodyPr/>
          <a:lstStyle>
            <a:lvl1pPr>
              <a:defRPr/>
            </a:lvl1pPr>
          </a:lstStyle>
          <a:p>
            <a:r>
              <a:rPr lang="en-US" dirty="0"/>
              <a:t> </a:t>
            </a:r>
          </a:p>
        </p:txBody>
      </p:sp>
      <p:sp>
        <p:nvSpPr>
          <p:cNvPr id="19" name="Content Placeholder 7">
            <a:extLst>
              <a:ext uri="{FF2B5EF4-FFF2-40B4-BE49-F238E27FC236}">
                <a16:creationId xmlns:a16="http://schemas.microsoft.com/office/drawing/2014/main" id="{FACA9154-AC02-B86A-D855-99A470C6C8EF}"/>
              </a:ext>
            </a:extLst>
          </p:cNvPr>
          <p:cNvSpPr>
            <a:spLocks noGrp="1"/>
          </p:cNvSpPr>
          <p:nvPr>
            <p:ph sz="quarter" idx="14"/>
          </p:nvPr>
        </p:nvSpPr>
        <p:spPr>
          <a:xfrm>
            <a:off x="4718304" y="2209800"/>
            <a:ext cx="6857999" cy="3962388"/>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a:extLst>
              <a:ext uri="{FF2B5EF4-FFF2-40B4-BE49-F238E27FC236}">
                <a16:creationId xmlns:a16="http://schemas.microsoft.com/office/drawing/2014/main" id="{EDA75CD6-1692-0933-12E2-EB8CE59CAA5E}"/>
              </a:ext>
            </a:extLst>
          </p:cNvPr>
          <p:cNvCxnSpPr>
            <a:cxnSpLocks/>
          </p:cNvCxnSpPr>
          <p:nvPr userDrawn="1"/>
        </p:nvCxnSpPr>
        <p:spPr>
          <a:xfrm>
            <a:off x="4816981" y="1907347"/>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a:xfrm>
            <a:off x="4718304" y="6343955"/>
            <a:ext cx="3364903" cy="365125"/>
          </a:xfrm>
          <a:prstGeom prst="rect">
            <a:avLst/>
          </a:prstGeom>
        </p:spPr>
        <p:txBody>
          <a:bodyPr>
            <a:noAutofit/>
          </a:bodyPr>
          <a:lstStyle/>
          <a:p>
            <a:r>
              <a:rPr lang="en-US"/>
              <a:t>Sample Footer Text</a:t>
            </a:r>
          </a:p>
        </p:txBody>
      </p:sp>
      <p:sp>
        <p:nvSpPr>
          <p:cNvPr id="4" name="Date Placeholder 3">
            <a:extLst>
              <a:ext uri="{FF2B5EF4-FFF2-40B4-BE49-F238E27FC236}">
                <a16:creationId xmlns:a16="http://schemas.microsoft.com/office/drawing/2014/main" id="{1E742B5C-5438-96A4-4A2A-AE939906F8A4}"/>
              </a:ext>
            </a:extLst>
          </p:cNvPr>
          <p:cNvSpPr>
            <a:spLocks noGrp="1"/>
          </p:cNvSpPr>
          <p:nvPr>
            <p:ph type="dt" sz="half" idx="15"/>
          </p:nvPr>
        </p:nvSpPr>
        <p:spPr>
          <a:xfrm>
            <a:off x="9030713" y="6343955"/>
            <a:ext cx="2060808" cy="365125"/>
          </a:xfrm>
          <a:prstGeom prst="rect">
            <a:avLst/>
          </a:prstGeom>
        </p:spPr>
        <p:txBody>
          <a:bodyPr>
            <a:noAutofit/>
          </a:bodyPr>
          <a:lstStyle/>
          <a:p>
            <a:r>
              <a:rPr lang="en-US"/>
              <a:t>20xx</a:t>
            </a:r>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3089357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ntent">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53D5D837-2FD3-B65B-B967-2A54F9ECAB65}"/>
              </a:ext>
            </a:extLst>
          </p:cNvPr>
          <p:cNvCxnSpPr>
            <a:cxnSpLocks/>
          </p:cNvCxnSpPr>
          <p:nvPr userDrawn="1"/>
        </p:nvCxnSpPr>
        <p:spPr>
          <a:xfrm>
            <a:off x="714375" y="1859937"/>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6D89D7DB-954A-9C21-F4F8-096B5AF8FA2F}"/>
              </a:ext>
            </a:extLst>
          </p:cNvPr>
          <p:cNvSpPr>
            <a:spLocks noGrp="1"/>
          </p:cNvSpPr>
          <p:nvPr>
            <p:ph type="title"/>
          </p:nvPr>
        </p:nvSpPr>
        <p:spPr>
          <a:xfrm>
            <a:off x="612647" y="709099"/>
            <a:ext cx="10963656" cy="891101"/>
          </a:xfrm>
          <a:prstGeom prst="rect">
            <a:avLst/>
          </a:prstGeom>
        </p:spPr>
        <p:txBody>
          <a:bodyPr anchor="b">
            <a:noAutofit/>
          </a:bodyPr>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7" y="2119673"/>
            <a:ext cx="10963656" cy="4057288"/>
          </a:xfrm>
        </p:spPr>
        <p:txBody>
          <a:bodyPr>
            <a:no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37000946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with Picture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52C56C-7EB8-A318-6D91-80EB32B17E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87193" y="0"/>
            <a:ext cx="4104807"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6" name="Title 1">
            <a:extLst>
              <a:ext uri="{FF2B5EF4-FFF2-40B4-BE49-F238E27FC236}">
                <a16:creationId xmlns:a16="http://schemas.microsoft.com/office/drawing/2014/main" id="{4A99718A-53B5-82A2-E582-B7B5E1E9E6D9}"/>
              </a:ext>
            </a:extLst>
          </p:cNvPr>
          <p:cNvSpPr>
            <a:spLocks noGrp="1"/>
          </p:cNvSpPr>
          <p:nvPr>
            <p:ph type="title"/>
          </p:nvPr>
        </p:nvSpPr>
        <p:spPr>
          <a:xfrm>
            <a:off x="615697" y="685805"/>
            <a:ext cx="6858000" cy="919089"/>
          </a:xfrm>
          <a:prstGeom prst="rect">
            <a:avLst/>
          </a:prstGeom>
        </p:spPr>
        <p:txBody>
          <a:bodyPr anchor="b">
            <a:noAutofit/>
          </a:bodyPr>
          <a:lstStyle/>
          <a:p>
            <a:r>
              <a:rPr lang="en-US" dirty="0"/>
              <a:t>Click to edit Master title style</a:t>
            </a:r>
          </a:p>
        </p:txBody>
      </p:sp>
      <p:sp>
        <p:nvSpPr>
          <p:cNvPr id="7" name="Content Placeholder 7">
            <a:extLst>
              <a:ext uri="{FF2B5EF4-FFF2-40B4-BE49-F238E27FC236}">
                <a16:creationId xmlns:a16="http://schemas.microsoft.com/office/drawing/2014/main" id="{3AD1E39C-735F-1F75-9337-EDCE2B424BAF}"/>
              </a:ext>
            </a:extLst>
          </p:cNvPr>
          <p:cNvSpPr>
            <a:spLocks noGrp="1"/>
          </p:cNvSpPr>
          <p:nvPr>
            <p:ph sz="quarter" idx="14"/>
          </p:nvPr>
        </p:nvSpPr>
        <p:spPr>
          <a:xfrm>
            <a:off x="609600" y="2209800"/>
            <a:ext cx="6857999" cy="3962388"/>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a:extLst>
              <a:ext uri="{FF2B5EF4-FFF2-40B4-BE49-F238E27FC236}">
                <a16:creationId xmlns:a16="http://schemas.microsoft.com/office/drawing/2014/main" id="{C88CA274-D6D4-139F-1A72-F2C3684E4368}"/>
              </a:ext>
            </a:extLst>
          </p:cNvPr>
          <p:cNvCxnSpPr>
            <a:cxnSpLocks/>
          </p:cNvCxnSpPr>
          <p:nvPr userDrawn="1"/>
        </p:nvCxnSpPr>
        <p:spPr>
          <a:xfrm>
            <a:off x="714375" y="1907347"/>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Footer Placeholder 8">
            <a:extLst>
              <a:ext uri="{FF2B5EF4-FFF2-40B4-BE49-F238E27FC236}">
                <a16:creationId xmlns:a16="http://schemas.microsoft.com/office/drawing/2014/main" id="{5397D948-213E-C5B8-CCB3-226CD4CC5EED}"/>
              </a:ext>
            </a:extLst>
          </p:cNvPr>
          <p:cNvSpPr>
            <a:spLocks noGrp="1"/>
          </p:cNvSpPr>
          <p:nvPr>
            <p:ph type="ftr" sz="quarter" idx="16"/>
          </p:nvPr>
        </p:nvSpPr>
        <p:spPr>
          <a:xfrm>
            <a:off x="609600" y="6343955"/>
            <a:ext cx="3364903" cy="365125"/>
          </a:xfrm>
          <a:prstGeom prst="rect">
            <a:avLst/>
          </a:prstGeom>
        </p:spPr>
        <p:txBody>
          <a:bodyPr>
            <a:noAutofit/>
          </a:bodyPr>
          <a:lstStyle/>
          <a:p>
            <a:r>
              <a:rPr lang="en-US"/>
              <a:t>Sample Footer Text</a:t>
            </a:r>
          </a:p>
        </p:txBody>
      </p:sp>
      <p:sp>
        <p:nvSpPr>
          <p:cNvPr id="13" name="Date Placeholder 3">
            <a:extLst>
              <a:ext uri="{FF2B5EF4-FFF2-40B4-BE49-F238E27FC236}">
                <a16:creationId xmlns:a16="http://schemas.microsoft.com/office/drawing/2014/main" id="{AA11C22E-51FF-D73F-B8D3-C9D076083087}"/>
              </a:ext>
            </a:extLst>
          </p:cNvPr>
          <p:cNvSpPr>
            <a:spLocks noGrp="1"/>
          </p:cNvSpPr>
          <p:nvPr>
            <p:ph type="dt" sz="half" idx="15"/>
          </p:nvPr>
        </p:nvSpPr>
        <p:spPr>
          <a:xfrm>
            <a:off x="4922009" y="6343955"/>
            <a:ext cx="2060808" cy="365125"/>
          </a:xfrm>
          <a:prstGeom prst="rect">
            <a:avLst/>
          </a:prstGeom>
        </p:spPr>
        <p:txBody>
          <a:bodyPr>
            <a:noAutofit/>
          </a:bodyPr>
          <a:lstStyle/>
          <a:p>
            <a:r>
              <a:rPr lang="en-US"/>
              <a:t>20xx</a:t>
            </a:r>
          </a:p>
        </p:txBody>
      </p:sp>
      <p:sp>
        <p:nvSpPr>
          <p:cNvPr id="15" name="Slide Number Placeholder 9">
            <a:extLst>
              <a:ext uri="{FF2B5EF4-FFF2-40B4-BE49-F238E27FC236}">
                <a16:creationId xmlns:a16="http://schemas.microsoft.com/office/drawing/2014/main" id="{2A57B0BC-65E1-54C5-64F2-81779F24285C}"/>
              </a:ext>
            </a:extLst>
          </p:cNvPr>
          <p:cNvSpPr>
            <a:spLocks noGrp="1"/>
          </p:cNvSpPr>
          <p:nvPr>
            <p:ph type="sldNum" sz="quarter" idx="17"/>
          </p:nvPr>
        </p:nvSpPr>
        <p:spPr>
          <a:xfrm>
            <a:off x="7038392" y="6343955"/>
            <a:ext cx="429207" cy="365125"/>
          </a:xfrm>
          <a:prstGeom prst="rect">
            <a:avLst/>
          </a:prstGeom>
        </p:spPr>
        <p:txBody>
          <a:bodyPr>
            <a:noAutofit/>
          </a:bodyPr>
          <a:lstStyle/>
          <a:p>
            <a:fld id="{AEAA3239-9EA4-4A65-A281-97F994456D9F}" type="slidenum">
              <a:rPr lang="en-US" smtClean="0"/>
              <a:t>‹#›</a:t>
            </a:fld>
            <a:endParaRPr lang="en-US"/>
          </a:p>
        </p:txBody>
      </p:sp>
      <p:sp>
        <p:nvSpPr>
          <p:cNvPr id="5" name="Picture Placeholder 15">
            <a:extLst>
              <a:ext uri="{FF2B5EF4-FFF2-40B4-BE49-F238E27FC236}">
                <a16:creationId xmlns:a16="http://schemas.microsoft.com/office/drawing/2014/main" id="{1B018A5C-EF6B-7AB3-6E86-E1FF40B4E9A1}"/>
              </a:ext>
            </a:extLst>
          </p:cNvPr>
          <p:cNvSpPr>
            <a:spLocks noGrp="1"/>
          </p:cNvSpPr>
          <p:nvPr>
            <p:ph type="pic" sz="quarter" idx="18" hasCustomPrompt="1"/>
          </p:nvPr>
        </p:nvSpPr>
        <p:spPr>
          <a:xfrm>
            <a:off x="8361088" y="274320"/>
            <a:ext cx="3557016" cy="6309360"/>
          </a:xfrm>
          <a:blipFill>
            <a:blip r:embed="rId2">
              <a:alphaModFix amt="60000"/>
            </a:blip>
            <a:stretch>
              <a:fillRect/>
            </a:stretch>
          </a:blipFill>
        </p:spPr>
        <p:txBody>
          <a:bodyPr/>
          <a:lstStyle>
            <a:lvl1pPr>
              <a:defRPr/>
            </a:lvl1pPr>
          </a:lstStyle>
          <a:p>
            <a:r>
              <a:rPr lang="en-US" dirty="0"/>
              <a:t> </a:t>
            </a:r>
          </a:p>
        </p:txBody>
      </p:sp>
    </p:spTree>
    <p:extLst>
      <p:ext uri="{BB962C8B-B14F-4D97-AF65-F5344CB8AC3E}">
        <p14:creationId xmlns:p14="http://schemas.microsoft.com/office/powerpoint/2010/main" val="10099491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with Picture 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E246C31-A056-2D2B-EB3A-8C1B01785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4698"/>
            <a:ext cx="2944366"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3" name="Title 1">
            <a:extLst>
              <a:ext uri="{FF2B5EF4-FFF2-40B4-BE49-F238E27FC236}">
                <a16:creationId xmlns:a16="http://schemas.microsoft.com/office/drawing/2014/main" id="{D7F4F31B-033B-01E7-065C-C1E9FF6C07F9}"/>
              </a:ext>
            </a:extLst>
          </p:cNvPr>
          <p:cNvSpPr>
            <a:spLocks noGrp="1"/>
          </p:cNvSpPr>
          <p:nvPr>
            <p:ph type="title"/>
          </p:nvPr>
        </p:nvSpPr>
        <p:spPr>
          <a:xfrm>
            <a:off x="3557014" y="709099"/>
            <a:ext cx="8019289" cy="891101"/>
          </a:xfrm>
          <a:prstGeom prst="rect">
            <a:avLst/>
          </a:prstGeom>
        </p:spPr>
        <p:txBody>
          <a:bodyPr anchor="b">
            <a:noAutofit/>
          </a:bodyPr>
          <a:lstStyle>
            <a:lvl1pPr>
              <a:defRPr sz="3200"/>
            </a:lvl1pPr>
          </a:lstStyle>
          <a:p>
            <a:r>
              <a:rPr lang="en-US" dirty="0"/>
              <a:t>Click to edit Master title style</a:t>
            </a:r>
          </a:p>
        </p:txBody>
      </p:sp>
      <p:sp>
        <p:nvSpPr>
          <p:cNvPr id="10" name="Picture Placeholder 15">
            <a:extLst>
              <a:ext uri="{FF2B5EF4-FFF2-40B4-BE49-F238E27FC236}">
                <a16:creationId xmlns:a16="http://schemas.microsoft.com/office/drawing/2014/main" id="{6DECEA09-BF69-1A41-377F-55B34707197E}"/>
              </a:ext>
            </a:extLst>
          </p:cNvPr>
          <p:cNvSpPr>
            <a:spLocks noGrp="1"/>
          </p:cNvSpPr>
          <p:nvPr>
            <p:ph type="pic" sz="quarter" idx="18" hasCustomPrompt="1"/>
          </p:nvPr>
        </p:nvSpPr>
        <p:spPr>
          <a:xfrm>
            <a:off x="269746" y="269622"/>
            <a:ext cx="2395728" cy="6309360"/>
          </a:xfrm>
          <a:blipFill>
            <a:blip r:embed="rId2">
              <a:alphaModFix amt="60000"/>
            </a:blip>
            <a:stretch>
              <a:fillRect/>
            </a:stretch>
          </a:blipFill>
        </p:spPr>
        <p:txBody>
          <a:bodyPr/>
          <a:lstStyle>
            <a:lvl1pPr>
              <a:defRPr/>
            </a:lvl1pPr>
          </a:lstStyle>
          <a:p>
            <a:r>
              <a:rPr lang="en-US" dirty="0"/>
              <a:t> </a:t>
            </a:r>
          </a:p>
        </p:txBody>
      </p:sp>
      <p:sp>
        <p:nvSpPr>
          <p:cNvPr id="12" name="Content Placeholder 7">
            <a:extLst>
              <a:ext uri="{FF2B5EF4-FFF2-40B4-BE49-F238E27FC236}">
                <a16:creationId xmlns:a16="http://schemas.microsoft.com/office/drawing/2014/main" id="{264E6032-E2DD-DC72-9E75-BAB830416F45}"/>
              </a:ext>
            </a:extLst>
          </p:cNvPr>
          <p:cNvSpPr>
            <a:spLocks noGrp="1"/>
          </p:cNvSpPr>
          <p:nvPr>
            <p:ph sz="quarter" idx="14"/>
          </p:nvPr>
        </p:nvSpPr>
        <p:spPr>
          <a:xfrm>
            <a:off x="3557014" y="2200614"/>
            <a:ext cx="8019289" cy="3962388"/>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a:xfrm>
            <a:off x="3557014" y="6343955"/>
            <a:ext cx="3422906" cy="365125"/>
          </a:xfrm>
          <a:prstGeom prst="rect">
            <a:avLst/>
          </a:prstGeom>
        </p:spPr>
        <p:txBody>
          <a:bodyPr>
            <a:noAutofit/>
          </a:bodyPr>
          <a:lstStyle/>
          <a:p>
            <a:r>
              <a:rPr lang="en-US"/>
              <a:t>Sample Footer Text</a:t>
            </a:r>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a:off x="8945699" y="6343955"/>
            <a:ext cx="2150873" cy="365125"/>
          </a:xfrm>
          <a:prstGeom prst="rect">
            <a:avLst/>
          </a:prstGeom>
        </p:spPr>
        <p:txBody>
          <a:bodyPr>
            <a:noAutofit/>
          </a:bodyPr>
          <a:lstStyle/>
          <a:p>
            <a:r>
              <a:rPr lang="en-US"/>
              <a:t>20xx</a:t>
            </a:r>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cxnSp>
        <p:nvCxnSpPr>
          <p:cNvPr id="2" name="Straight Connector 1">
            <a:extLst>
              <a:ext uri="{FF2B5EF4-FFF2-40B4-BE49-F238E27FC236}">
                <a16:creationId xmlns:a16="http://schemas.microsoft.com/office/drawing/2014/main" id="{9727AEE3-AD29-F7D6-BFA0-59B889778837}"/>
              </a:ext>
            </a:extLst>
          </p:cNvPr>
          <p:cNvCxnSpPr>
            <a:cxnSpLocks/>
          </p:cNvCxnSpPr>
          <p:nvPr userDrawn="1"/>
        </p:nvCxnSpPr>
        <p:spPr>
          <a:xfrm>
            <a:off x="3661789" y="1900407"/>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18864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with Picture 4">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7E81DF0F-1D08-CFC3-D336-6E69AD26CA81}"/>
              </a:ext>
            </a:extLst>
          </p:cNvPr>
          <p:cNvCxnSpPr>
            <a:cxnSpLocks/>
          </p:cNvCxnSpPr>
          <p:nvPr userDrawn="1"/>
        </p:nvCxnSpPr>
        <p:spPr>
          <a:xfrm>
            <a:off x="714375" y="1900407"/>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E918502E-0DE9-66F0-120E-B9F9EDDBC2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52116" y="-4698"/>
            <a:ext cx="2944366"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4" name="Title 1">
            <a:extLst>
              <a:ext uri="{FF2B5EF4-FFF2-40B4-BE49-F238E27FC236}">
                <a16:creationId xmlns:a16="http://schemas.microsoft.com/office/drawing/2014/main" id="{2ADEEE89-7A53-BFD6-F854-BC4947CE2B58}"/>
              </a:ext>
            </a:extLst>
          </p:cNvPr>
          <p:cNvSpPr>
            <a:spLocks noGrp="1"/>
          </p:cNvSpPr>
          <p:nvPr>
            <p:ph type="title"/>
          </p:nvPr>
        </p:nvSpPr>
        <p:spPr>
          <a:xfrm>
            <a:off x="609600" y="709099"/>
            <a:ext cx="8019289" cy="891101"/>
          </a:xfrm>
          <a:prstGeom prst="rect">
            <a:avLst/>
          </a:prstGeom>
        </p:spPr>
        <p:txBody>
          <a:bodyPr anchor="b">
            <a:noAutofit/>
          </a:bodyPr>
          <a:lstStyle>
            <a:lvl1pPr>
              <a:defRPr sz="3200"/>
            </a:lvl1pPr>
          </a:lstStyle>
          <a:p>
            <a:r>
              <a:rPr lang="en-US" dirty="0"/>
              <a:t>Click to edit Master title style</a:t>
            </a:r>
          </a:p>
        </p:txBody>
      </p:sp>
      <p:sp>
        <p:nvSpPr>
          <p:cNvPr id="11" name="Content Placeholder 7">
            <a:extLst>
              <a:ext uri="{FF2B5EF4-FFF2-40B4-BE49-F238E27FC236}">
                <a16:creationId xmlns:a16="http://schemas.microsoft.com/office/drawing/2014/main" id="{8E4281B5-46C8-0290-9B6E-154BCEB2F9F1}"/>
              </a:ext>
            </a:extLst>
          </p:cNvPr>
          <p:cNvSpPr>
            <a:spLocks noGrp="1"/>
          </p:cNvSpPr>
          <p:nvPr>
            <p:ph sz="quarter" idx="14"/>
          </p:nvPr>
        </p:nvSpPr>
        <p:spPr>
          <a:xfrm>
            <a:off x="609600" y="2200614"/>
            <a:ext cx="8019289" cy="3962388"/>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Footer Placeholder 3">
            <a:extLst>
              <a:ext uri="{FF2B5EF4-FFF2-40B4-BE49-F238E27FC236}">
                <a16:creationId xmlns:a16="http://schemas.microsoft.com/office/drawing/2014/main" id="{9CF2DB13-C77B-68E8-AA32-2A399E83A39F}"/>
              </a:ext>
            </a:extLst>
          </p:cNvPr>
          <p:cNvSpPr>
            <a:spLocks noGrp="1"/>
          </p:cNvSpPr>
          <p:nvPr>
            <p:ph type="ftr" sz="quarter" idx="16"/>
          </p:nvPr>
        </p:nvSpPr>
        <p:spPr>
          <a:xfrm>
            <a:off x="609600" y="6343955"/>
            <a:ext cx="3422906" cy="365125"/>
          </a:xfrm>
          <a:prstGeom prst="rect">
            <a:avLst/>
          </a:prstGeom>
        </p:spPr>
        <p:txBody>
          <a:bodyPr>
            <a:noAutofit/>
          </a:bodyPr>
          <a:lstStyle/>
          <a:p>
            <a:r>
              <a:rPr lang="en-US"/>
              <a:t>Sample Footer Text</a:t>
            </a:r>
          </a:p>
        </p:txBody>
      </p:sp>
      <p:sp>
        <p:nvSpPr>
          <p:cNvPr id="16" name="Date Placeholder 2">
            <a:extLst>
              <a:ext uri="{FF2B5EF4-FFF2-40B4-BE49-F238E27FC236}">
                <a16:creationId xmlns:a16="http://schemas.microsoft.com/office/drawing/2014/main" id="{723C7477-007B-AF5F-BF27-20DF2D11C11B}"/>
              </a:ext>
            </a:extLst>
          </p:cNvPr>
          <p:cNvSpPr>
            <a:spLocks noGrp="1"/>
          </p:cNvSpPr>
          <p:nvPr>
            <p:ph type="dt" sz="half" idx="15"/>
          </p:nvPr>
        </p:nvSpPr>
        <p:spPr>
          <a:xfrm>
            <a:off x="5998285" y="6343955"/>
            <a:ext cx="2150873" cy="365125"/>
          </a:xfrm>
          <a:prstGeom prst="rect">
            <a:avLst/>
          </a:prstGeom>
        </p:spPr>
        <p:txBody>
          <a:bodyPr>
            <a:noAutofit/>
          </a:bodyPr>
          <a:lstStyle/>
          <a:p>
            <a:r>
              <a:rPr lang="en-US"/>
              <a:t>20xx</a:t>
            </a:r>
          </a:p>
        </p:txBody>
      </p:sp>
      <p:sp>
        <p:nvSpPr>
          <p:cNvPr id="18" name="Slide Number Placeholder 8">
            <a:extLst>
              <a:ext uri="{FF2B5EF4-FFF2-40B4-BE49-F238E27FC236}">
                <a16:creationId xmlns:a16="http://schemas.microsoft.com/office/drawing/2014/main" id="{9F76A51B-A740-5EA5-477F-42182383C5FF}"/>
              </a:ext>
            </a:extLst>
          </p:cNvPr>
          <p:cNvSpPr>
            <a:spLocks noGrp="1"/>
          </p:cNvSpPr>
          <p:nvPr>
            <p:ph type="sldNum" sz="quarter" idx="17"/>
          </p:nvPr>
        </p:nvSpPr>
        <p:spPr>
          <a:xfrm>
            <a:off x="8199682" y="6343955"/>
            <a:ext cx="429207" cy="365125"/>
          </a:xfrm>
          <a:prstGeom prst="rect">
            <a:avLst/>
          </a:prstGeom>
        </p:spPr>
        <p:txBody>
          <a:bodyPr>
            <a:noAutofit/>
          </a:bodyPr>
          <a:lstStyle/>
          <a:p>
            <a:fld id="{AEAA3239-9EA4-4A65-A281-97F994456D9F}" type="slidenum">
              <a:rPr lang="en-US" smtClean="0"/>
              <a:t>‹#›</a:t>
            </a:fld>
            <a:endParaRPr lang="en-US"/>
          </a:p>
        </p:txBody>
      </p:sp>
      <p:sp>
        <p:nvSpPr>
          <p:cNvPr id="20" name="Picture Placeholder 15">
            <a:extLst>
              <a:ext uri="{FF2B5EF4-FFF2-40B4-BE49-F238E27FC236}">
                <a16:creationId xmlns:a16="http://schemas.microsoft.com/office/drawing/2014/main" id="{5FA75C2B-3307-6106-9020-5A6F5C28CE54}"/>
              </a:ext>
            </a:extLst>
          </p:cNvPr>
          <p:cNvSpPr>
            <a:spLocks noGrp="1"/>
          </p:cNvSpPr>
          <p:nvPr>
            <p:ph type="pic" sz="quarter" idx="18" hasCustomPrompt="1"/>
          </p:nvPr>
        </p:nvSpPr>
        <p:spPr>
          <a:xfrm>
            <a:off x="9521861" y="269622"/>
            <a:ext cx="2395728" cy="6309360"/>
          </a:xfrm>
          <a:blipFill>
            <a:blip r:embed="rId2">
              <a:alphaModFix amt="60000"/>
            </a:blip>
            <a:stretch>
              <a:fillRect/>
            </a:stretch>
          </a:blipFill>
        </p:spPr>
        <p:txBody>
          <a:bodyPr/>
          <a:lstStyle>
            <a:lvl1pPr>
              <a:defRPr/>
            </a:lvl1pPr>
          </a:lstStyle>
          <a:p>
            <a:r>
              <a:rPr lang="en-US" dirty="0"/>
              <a:t> </a:t>
            </a:r>
          </a:p>
        </p:txBody>
      </p:sp>
    </p:spTree>
    <p:extLst>
      <p:ext uri="{BB962C8B-B14F-4D97-AF65-F5344CB8AC3E}">
        <p14:creationId xmlns:p14="http://schemas.microsoft.com/office/powerpoint/2010/main" val="86120103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with Picture 5">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1A88DE7-0F60-6168-9CA3-51F9168BA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75" y="0"/>
            <a:ext cx="64008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04302" y="685800"/>
            <a:ext cx="4572001" cy="895139"/>
          </a:xfrm>
          <a:prstGeom prst="rect">
            <a:avLst/>
          </a:prstGeom>
        </p:spPr>
        <p:txBody>
          <a:bodyPr anchor="b">
            <a:noAutofit/>
          </a:bodyPr>
          <a:lstStyle>
            <a:lvl1pPr>
              <a:defRPr sz="3200"/>
            </a:lvl1pPr>
          </a:lstStyle>
          <a:p>
            <a:r>
              <a:rPr lang="en-US" dirty="0"/>
              <a:t>Click to edit Master title style</a:t>
            </a:r>
          </a:p>
        </p:txBody>
      </p:sp>
      <p:sp>
        <p:nvSpPr>
          <p:cNvPr id="13" name="Picture Placeholder 15">
            <a:extLst>
              <a:ext uri="{FF2B5EF4-FFF2-40B4-BE49-F238E27FC236}">
                <a16:creationId xmlns:a16="http://schemas.microsoft.com/office/drawing/2014/main" id="{74F04492-82BE-6873-2EB5-D1F54A59D796}"/>
              </a:ext>
            </a:extLst>
          </p:cNvPr>
          <p:cNvSpPr>
            <a:spLocks noGrp="1"/>
          </p:cNvSpPr>
          <p:nvPr>
            <p:ph type="pic" sz="quarter" idx="18" hasCustomPrompt="1"/>
          </p:nvPr>
        </p:nvSpPr>
        <p:spPr>
          <a:xfrm>
            <a:off x="271445" y="274320"/>
            <a:ext cx="5852160" cy="6309360"/>
          </a:xfrm>
          <a:blipFill>
            <a:blip r:embed="rId2">
              <a:alphaModFix amt="60000"/>
            </a:blip>
            <a:stretch>
              <a:fillRect/>
            </a:stretch>
          </a:blipFill>
        </p:spPr>
        <p:txBody>
          <a:bodyPr/>
          <a:lstStyle>
            <a:lvl1pPr>
              <a:defRPr/>
            </a:lvl1pPr>
          </a:lstStyle>
          <a:p>
            <a:r>
              <a:rPr lang="en-US" dirty="0"/>
              <a:t> </a:t>
            </a:r>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010400" y="2133606"/>
            <a:ext cx="4572001" cy="4038575"/>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7004302" y="6343955"/>
            <a:ext cx="2105099" cy="365125"/>
          </a:xfrm>
          <a:prstGeom prst="rect">
            <a:avLst/>
          </a:prstGeom>
        </p:spPr>
        <p:txBody>
          <a:bodyPr>
            <a:noAutofit/>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9375067" y="6343955"/>
            <a:ext cx="1772029" cy="365125"/>
          </a:xfrm>
          <a:prstGeom prst="rect">
            <a:avLst/>
          </a:prstGeom>
        </p:spPr>
        <p:txBody>
          <a:bodyPr>
            <a:noAutofit/>
          </a:bodyPr>
          <a:lstStyle>
            <a:lvl1pPr>
              <a:defRPr>
                <a:solidFill>
                  <a:schemeClr val="tx1">
                    <a:lumMod val="65000"/>
                    <a:lumOff val="35000"/>
                  </a:schemeClr>
                </a:solidFill>
                <a:effectLst/>
              </a:defRPr>
            </a:lvl1pPr>
          </a:lstStyle>
          <a:p>
            <a:r>
              <a:rPr lang="en-US"/>
              <a:t>20xx</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cxnSp>
        <p:nvCxnSpPr>
          <p:cNvPr id="10" name="Straight Connector 9">
            <a:extLst>
              <a:ext uri="{FF2B5EF4-FFF2-40B4-BE49-F238E27FC236}">
                <a16:creationId xmlns:a16="http://schemas.microsoft.com/office/drawing/2014/main" id="{BC824679-0DD4-43C3-4580-78706496FBE2}"/>
              </a:ext>
            </a:extLst>
          </p:cNvPr>
          <p:cNvCxnSpPr>
            <a:cxnSpLocks/>
          </p:cNvCxnSpPr>
          <p:nvPr userDrawn="1"/>
        </p:nvCxnSpPr>
        <p:spPr>
          <a:xfrm>
            <a:off x="7099930" y="1857273"/>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43134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with Picture 6">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2192057-ED66-C8A5-B85E-40F2037C6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1200" y="0"/>
            <a:ext cx="64008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5" name="Title 1">
            <a:extLst>
              <a:ext uri="{FF2B5EF4-FFF2-40B4-BE49-F238E27FC236}">
                <a16:creationId xmlns:a16="http://schemas.microsoft.com/office/drawing/2014/main" id="{9B106E7D-3EDD-EA41-1839-6F135AE55491}"/>
              </a:ext>
            </a:extLst>
          </p:cNvPr>
          <p:cNvSpPr>
            <a:spLocks noGrp="1"/>
          </p:cNvSpPr>
          <p:nvPr>
            <p:ph type="title"/>
          </p:nvPr>
        </p:nvSpPr>
        <p:spPr>
          <a:xfrm>
            <a:off x="612649" y="685800"/>
            <a:ext cx="4572001" cy="895139"/>
          </a:xfrm>
          <a:prstGeom prst="rect">
            <a:avLst/>
          </a:prstGeom>
        </p:spPr>
        <p:txBody>
          <a:bodyPr anchor="b">
            <a:noAutofit/>
          </a:bodyPr>
          <a:lstStyle>
            <a:lvl1pPr>
              <a:defRPr sz="3200"/>
            </a:lvl1pPr>
          </a:lstStyle>
          <a:p>
            <a:r>
              <a:rPr lang="en-US"/>
              <a:t>Click to edit Master title style</a:t>
            </a:r>
          </a:p>
        </p:txBody>
      </p:sp>
      <p:sp>
        <p:nvSpPr>
          <p:cNvPr id="11" name="Content Placeholder 7">
            <a:extLst>
              <a:ext uri="{FF2B5EF4-FFF2-40B4-BE49-F238E27FC236}">
                <a16:creationId xmlns:a16="http://schemas.microsoft.com/office/drawing/2014/main" id="{42A4AC27-FC3B-F141-88F5-7282935954DD}"/>
              </a:ext>
            </a:extLst>
          </p:cNvPr>
          <p:cNvSpPr>
            <a:spLocks noGrp="1"/>
          </p:cNvSpPr>
          <p:nvPr>
            <p:ph sz="quarter" idx="14"/>
          </p:nvPr>
        </p:nvSpPr>
        <p:spPr>
          <a:xfrm>
            <a:off x="618747" y="2133606"/>
            <a:ext cx="4572001" cy="4038575"/>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5">
            <a:extLst>
              <a:ext uri="{FF2B5EF4-FFF2-40B4-BE49-F238E27FC236}">
                <a16:creationId xmlns:a16="http://schemas.microsoft.com/office/drawing/2014/main" id="{79943DFD-7853-50DB-DFE8-2D0792CC1535}"/>
              </a:ext>
            </a:extLst>
          </p:cNvPr>
          <p:cNvSpPr>
            <a:spLocks noGrp="1"/>
          </p:cNvSpPr>
          <p:nvPr>
            <p:ph type="ftr" sz="quarter" idx="11"/>
          </p:nvPr>
        </p:nvSpPr>
        <p:spPr>
          <a:xfrm>
            <a:off x="612649" y="6343955"/>
            <a:ext cx="2105099" cy="365125"/>
          </a:xfrm>
          <a:prstGeom prst="rect">
            <a:avLst/>
          </a:prstGeom>
        </p:spPr>
        <p:txBody>
          <a:bodyPr>
            <a:noAutofit/>
          </a:bodyPr>
          <a:lstStyle>
            <a:lvl1pPr>
              <a:defRPr>
                <a:solidFill>
                  <a:schemeClr val="tx1">
                    <a:lumMod val="65000"/>
                    <a:lumOff val="35000"/>
                  </a:schemeClr>
                </a:solidFill>
              </a:defRPr>
            </a:lvl1pPr>
          </a:lstStyle>
          <a:p>
            <a:r>
              <a:rPr lang="en-US"/>
              <a:t>Sample Footer Text</a:t>
            </a:r>
          </a:p>
        </p:txBody>
      </p:sp>
      <p:sp>
        <p:nvSpPr>
          <p:cNvPr id="3" name="Date Placeholder 4">
            <a:extLst>
              <a:ext uri="{FF2B5EF4-FFF2-40B4-BE49-F238E27FC236}">
                <a16:creationId xmlns:a16="http://schemas.microsoft.com/office/drawing/2014/main" id="{C5840587-9753-9826-EA98-7CF7F15308F0}"/>
              </a:ext>
            </a:extLst>
          </p:cNvPr>
          <p:cNvSpPr>
            <a:spLocks noGrp="1"/>
          </p:cNvSpPr>
          <p:nvPr>
            <p:ph type="dt" sz="half" idx="10"/>
          </p:nvPr>
        </p:nvSpPr>
        <p:spPr>
          <a:xfrm>
            <a:off x="2983414" y="6343955"/>
            <a:ext cx="1772029" cy="365125"/>
          </a:xfrm>
          <a:prstGeom prst="rect">
            <a:avLst/>
          </a:prstGeom>
        </p:spPr>
        <p:txBody>
          <a:bodyPr>
            <a:noAutofit/>
          </a:bodyPr>
          <a:lstStyle>
            <a:lvl1pPr>
              <a:defRPr>
                <a:solidFill>
                  <a:schemeClr val="tx1">
                    <a:lumMod val="65000"/>
                    <a:lumOff val="35000"/>
                  </a:schemeClr>
                </a:solidFill>
                <a:effectLst/>
              </a:defRPr>
            </a:lvl1pPr>
          </a:lstStyle>
          <a:p>
            <a:r>
              <a:rPr lang="en-US"/>
              <a:t>20xx</a:t>
            </a:r>
          </a:p>
        </p:txBody>
      </p:sp>
      <p:sp>
        <p:nvSpPr>
          <p:cNvPr id="9" name="Slide Number Placeholder 6">
            <a:extLst>
              <a:ext uri="{FF2B5EF4-FFF2-40B4-BE49-F238E27FC236}">
                <a16:creationId xmlns:a16="http://schemas.microsoft.com/office/drawing/2014/main" id="{D3C41979-6374-97D1-3061-3AB9D9EB80CF}"/>
              </a:ext>
            </a:extLst>
          </p:cNvPr>
          <p:cNvSpPr>
            <a:spLocks noGrp="1"/>
          </p:cNvSpPr>
          <p:nvPr>
            <p:ph type="sldNum" sz="quarter" idx="12"/>
          </p:nvPr>
        </p:nvSpPr>
        <p:spPr>
          <a:xfrm>
            <a:off x="4755443" y="6343955"/>
            <a:ext cx="429207" cy="365125"/>
          </a:xfrm>
          <a:prstGeom prst="rect">
            <a:avLst/>
          </a:prstGeom>
        </p:spPr>
        <p:txBody>
          <a:bodyPr>
            <a:noAutofit/>
          </a:bodyPr>
          <a:lstStyle>
            <a:lvl1pPr>
              <a:defRPr>
                <a:solidFill>
                  <a:schemeClr val="tx1">
                    <a:lumMod val="65000"/>
                    <a:lumOff val="35000"/>
                  </a:schemeClr>
                </a:solidFill>
              </a:defRPr>
            </a:lvl1pPr>
          </a:lstStyle>
          <a:p>
            <a:fld id="{AEAA3239-9EA4-4A65-A281-97F994456D9F}" type="slidenum">
              <a:rPr lang="en-US" smtClean="0"/>
              <a:pPr/>
              <a:t>‹#›</a:t>
            </a:fld>
            <a:endParaRPr lang="en-US"/>
          </a:p>
        </p:txBody>
      </p:sp>
      <p:sp>
        <p:nvSpPr>
          <p:cNvPr id="14" name="Picture Placeholder 15">
            <a:extLst>
              <a:ext uri="{FF2B5EF4-FFF2-40B4-BE49-F238E27FC236}">
                <a16:creationId xmlns:a16="http://schemas.microsoft.com/office/drawing/2014/main" id="{48CB05E2-2306-9AA8-0977-833AD0146BEB}"/>
              </a:ext>
            </a:extLst>
          </p:cNvPr>
          <p:cNvSpPr>
            <a:spLocks noGrp="1"/>
          </p:cNvSpPr>
          <p:nvPr>
            <p:ph type="pic" sz="quarter" idx="18" hasCustomPrompt="1"/>
          </p:nvPr>
        </p:nvSpPr>
        <p:spPr>
          <a:xfrm>
            <a:off x="6065520" y="274320"/>
            <a:ext cx="5852160" cy="6309360"/>
          </a:xfrm>
          <a:blipFill>
            <a:blip r:embed="rId2">
              <a:alphaModFix amt="60000"/>
            </a:blip>
            <a:stretch>
              <a:fillRect/>
            </a:stretch>
          </a:blipFill>
        </p:spPr>
        <p:txBody>
          <a:bodyPr/>
          <a:lstStyle>
            <a:lvl1pPr>
              <a:defRPr/>
            </a:lvl1pPr>
          </a:lstStyle>
          <a:p>
            <a:r>
              <a:rPr lang="en-US" dirty="0"/>
              <a:t> </a:t>
            </a:r>
          </a:p>
        </p:txBody>
      </p:sp>
      <p:cxnSp>
        <p:nvCxnSpPr>
          <p:cNvPr id="2" name="Straight Connector 1">
            <a:extLst>
              <a:ext uri="{FF2B5EF4-FFF2-40B4-BE49-F238E27FC236}">
                <a16:creationId xmlns:a16="http://schemas.microsoft.com/office/drawing/2014/main" id="{B6796377-F057-555E-6D11-962F10D4E655}"/>
              </a:ext>
            </a:extLst>
          </p:cNvPr>
          <p:cNvCxnSpPr>
            <a:cxnSpLocks/>
          </p:cNvCxnSpPr>
          <p:nvPr userDrawn="1"/>
        </p:nvCxnSpPr>
        <p:spPr>
          <a:xfrm>
            <a:off x="714375" y="1857272"/>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58696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with Picture 7">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D5C2E769-CE9C-F713-6844-D0DBB458CE18}"/>
              </a:ext>
            </a:extLst>
          </p:cNvPr>
          <p:cNvCxnSpPr>
            <a:cxnSpLocks/>
          </p:cNvCxnSpPr>
          <p:nvPr userDrawn="1"/>
        </p:nvCxnSpPr>
        <p:spPr>
          <a:xfrm>
            <a:off x="8029448" y="1857267"/>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FEB2937D-47DC-BF81-9ACE-6E67A57245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698"/>
            <a:ext cx="7312152"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6" name="Title 1">
            <a:extLst>
              <a:ext uri="{FF2B5EF4-FFF2-40B4-BE49-F238E27FC236}">
                <a16:creationId xmlns:a16="http://schemas.microsoft.com/office/drawing/2014/main" id="{3011DB78-8965-7609-C35E-80AF7F5B774C}"/>
              </a:ext>
            </a:extLst>
          </p:cNvPr>
          <p:cNvSpPr>
            <a:spLocks noGrp="1"/>
          </p:cNvSpPr>
          <p:nvPr>
            <p:ph type="title"/>
          </p:nvPr>
        </p:nvSpPr>
        <p:spPr>
          <a:xfrm>
            <a:off x="7924800" y="671136"/>
            <a:ext cx="3657474" cy="909797"/>
          </a:xfrm>
          <a:prstGeom prst="rect">
            <a:avLst/>
          </a:prstGeom>
        </p:spPr>
        <p:txBody>
          <a:bodyPr anchor="b">
            <a:noAutofit/>
          </a:bodyPr>
          <a:lstStyle>
            <a:lvl1pPr>
              <a:defRPr sz="3200"/>
            </a:lvl1pPr>
          </a:lstStyle>
          <a:p>
            <a:r>
              <a:rPr lang="en-US" dirty="0"/>
              <a:t>Click to edit Master title style</a:t>
            </a:r>
          </a:p>
        </p:txBody>
      </p:sp>
      <p:sp>
        <p:nvSpPr>
          <p:cNvPr id="16" name="Picture Placeholder 15">
            <a:extLst>
              <a:ext uri="{FF2B5EF4-FFF2-40B4-BE49-F238E27FC236}">
                <a16:creationId xmlns:a16="http://schemas.microsoft.com/office/drawing/2014/main" id="{E6A4CFA5-203B-9204-E7F5-11EF9CE3C387}"/>
              </a:ext>
            </a:extLst>
          </p:cNvPr>
          <p:cNvSpPr>
            <a:spLocks noGrp="1"/>
          </p:cNvSpPr>
          <p:nvPr>
            <p:ph type="pic" sz="quarter" idx="18" hasCustomPrompt="1"/>
          </p:nvPr>
        </p:nvSpPr>
        <p:spPr>
          <a:xfrm>
            <a:off x="272796" y="269622"/>
            <a:ext cx="6766560" cy="6309360"/>
          </a:xfrm>
          <a:blipFill>
            <a:blip r:embed="rId2">
              <a:alphaModFix amt="60000"/>
            </a:blip>
            <a:stretch>
              <a:fillRect/>
            </a:stretch>
          </a:blipFill>
        </p:spPr>
        <p:txBody>
          <a:bodyPr/>
          <a:lstStyle>
            <a:lvl1pPr>
              <a:defRPr/>
            </a:lvl1pPr>
          </a:lstStyle>
          <a:p>
            <a:r>
              <a:rPr lang="en-US" dirty="0"/>
              <a:t> </a:t>
            </a:r>
          </a:p>
        </p:txBody>
      </p:sp>
      <p:sp>
        <p:nvSpPr>
          <p:cNvPr id="7" name="Content Placeholder 7">
            <a:extLst>
              <a:ext uri="{FF2B5EF4-FFF2-40B4-BE49-F238E27FC236}">
                <a16:creationId xmlns:a16="http://schemas.microsoft.com/office/drawing/2014/main" id="{C241E3CA-9184-3359-07D1-2172C4BB2F46}"/>
              </a:ext>
            </a:extLst>
          </p:cNvPr>
          <p:cNvSpPr>
            <a:spLocks noGrp="1"/>
          </p:cNvSpPr>
          <p:nvPr>
            <p:ph sz="quarter" idx="14"/>
          </p:nvPr>
        </p:nvSpPr>
        <p:spPr>
          <a:xfrm>
            <a:off x="7924801" y="2133602"/>
            <a:ext cx="3657600" cy="2057398"/>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Footer Placeholder 8">
            <a:extLst>
              <a:ext uri="{FF2B5EF4-FFF2-40B4-BE49-F238E27FC236}">
                <a16:creationId xmlns:a16="http://schemas.microsoft.com/office/drawing/2014/main" id="{3822FD9A-C9C0-E27F-705F-B30E4B512FDF}"/>
              </a:ext>
            </a:extLst>
          </p:cNvPr>
          <p:cNvSpPr>
            <a:spLocks noGrp="1"/>
          </p:cNvSpPr>
          <p:nvPr>
            <p:ph type="ftr" sz="quarter" idx="16"/>
          </p:nvPr>
        </p:nvSpPr>
        <p:spPr>
          <a:xfrm>
            <a:off x="7924800" y="6343955"/>
            <a:ext cx="1637337" cy="365125"/>
          </a:xfrm>
          <a:prstGeom prst="rect">
            <a:avLst/>
          </a:prstGeom>
        </p:spPr>
        <p:txBody>
          <a:bodyPr/>
          <a:lstStyle/>
          <a:p>
            <a:r>
              <a:rPr lang="en-US"/>
              <a:t>Sample Footer Text</a:t>
            </a:r>
          </a:p>
        </p:txBody>
      </p:sp>
      <p:sp>
        <p:nvSpPr>
          <p:cNvPr id="4" name="Date Placeholder 3">
            <a:extLst>
              <a:ext uri="{FF2B5EF4-FFF2-40B4-BE49-F238E27FC236}">
                <a16:creationId xmlns:a16="http://schemas.microsoft.com/office/drawing/2014/main" id="{497E974A-B754-DA38-ADA3-45911636DA7D}"/>
              </a:ext>
            </a:extLst>
          </p:cNvPr>
          <p:cNvSpPr>
            <a:spLocks noGrp="1"/>
          </p:cNvSpPr>
          <p:nvPr>
            <p:ph type="dt" sz="half" idx="15"/>
          </p:nvPr>
        </p:nvSpPr>
        <p:spPr>
          <a:xfrm>
            <a:off x="10174785" y="6343955"/>
            <a:ext cx="949766" cy="365125"/>
          </a:xfrm>
          <a:prstGeom prst="rect">
            <a:avLst/>
          </a:prstGeom>
        </p:spPr>
        <p:txBody>
          <a:bodyPr/>
          <a:lstStyle/>
          <a:p>
            <a:r>
              <a:rPr lang="en-US"/>
              <a:t>20xx</a:t>
            </a:r>
          </a:p>
        </p:txBody>
      </p:sp>
      <p:sp>
        <p:nvSpPr>
          <p:cNvPr id="14" name="Slide Number Placeholder 9">
            <a:extLst>
              <a:ext uri="{FF2B5EF4-FFF2-40B4-BE49-F238E27FC236}">
                <a16:creationId xmlns:a16="http://schemas.microsoft.com/office/drawing/2014/main" id="{38B0FACB-4CC5-0738-E059-C2E9D2B56C75}"/>
              </a:ext>
            </a:extLst>
          </p:cNvPr>
          <p:cNvSpPr>
            <a:spLocks noGrp="1"/>
          </p:cNvSpPr>
          <p:nvPr>
            <p:ph type="sldNum" sz="quarter" idx="17"/>
          </p:nvPr>
        </p:nvSpPr>
        <p:spPr>
          <a:xfrm>
            <a:off x="11153067" y="6343955"/>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3170958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Picture 8">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758D487-A1F1-683A-BAB0-CF458881A1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79848" y="0"/>
            <a:ext cx="7312152"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7" name="Title 1">
            <a:extLst>
              <a:ext uri="{FF2B5EF4-FFF2-40B4-BE49-F238E27FC236}">
                <a16:creationId xmlns:a16="http://schemas.microsoft.com/office/drawing/2014/main" id="{ACD7794F-E7D5-AAA7-1586-2916735DFAD0}"/>
              </a:ext>
            </a:extLst>
          </p:cNvPr>
          <p:cNvSpPr>
            <a:spLocks noGrp="1"/>
          </p:cNvSpPr>
          <p:nvPr>
            <p:ph type="title"/>
          </p:nvPr>
        </p:nvSpPr>
        <p:spPr>
          <a:xfrm>
            <a:off x="609600" y="671136"/>
            <a:ext cx="3657474" cy="909797"/>
          </a:xfrm>
          <a:prstGeom prst="rect">
            <a:avLst/>
          </a:prstGeom>
        </p:spPr>
        <p:txBody>
          <a:bodyPr anchor="b">
            <a:noAutofit/>
          </a:bodyPr>
          <a:lstStyle>
            <a:lvl1pPr>
              <a:defRPr sz="3200"/>
            </a:lvl1pPr>
          </a:lstStyle>
          <a:p>
            <a:r>
              <a:rPr lang="en-US" dirty="0"/>
              <a:t>Click to edit Master title style</a:t>
            </a:r>
          </a:p>
        </p:txBody>
      </p:sp>
      <p:sp>
        <p:nvSpPr>
          <p:cNvPr id="4" name="Content Placeholder 7">
            <a:extLst>
              <a:ext uri="{FF2B5EF4-FFF2-40B4-BE49-F238E27FC236}">
                <a16:creationId xmlns:a16="http://schemas.microsoft.com/office/drawing/2014/main" id="{060857C7-82E4-7465-780B-F61FDE2F4044}"/>
              </a:ext>
            </a:extLst>
          </p:cNvPr>
          <p:cNvSpPr>
            <a:spLocks noGrp="1"/>
          </p:cNvSpPr>
          <p:nvPr>
            <p:ph sz="quarter" idx="14"/>
          </p:nvPr>
        </p:nvSpPr>
        <p:spPr>
          <a:xfrm>
            <a:off x="609601" y="2133601"/>
            <a:ext cx="3657600" cy="2057400"/>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Footer Placeholder 8">
            <a:extLst>
              <a:ext uri="{FF2B5EF4-FFF2-40B4-BE49-F238E27FC236}">
                <a16:creationId xmlns:a16="http://schemas.microsoft.com/office/drawing/2014/main" id="{F80C8C98-47A2-E988-3AE6-34783DFB0E00}"/>
              </a:ext>
            </a:extLst>
          </p:cNvPr>
          <p:cNvSpPr>
            <a:spLocks noGrp="1"/>
          </p:cNvSpPr>
          <p:nvPr>
            <p:ph type="ftr" sz="quarter" idx="16"/>
          </p:nvPr>
        </p:nvSpPr>
        <p:spPr>
          <a:xfrm>
            <a:off x="609600" y="6343955"/>
            <a:ext cx="1637337" cy="365125"/>
          </a:xfrm>
          <a:prstGeom prst="rect">
            <a:avLst/>
          </a:prstGeom>
        </p:spPr>
        <p:txBody>
          <a:bodyPr/>
          <a:lstStyle/>
          <a:p>
            <a:r>
              <a:rPr lang="en-US"/>
              <a:t>Sample Footer Text</a:t>
            </a:r>
          </a:p>
        </p:txBody>
      </p:sp>
      <p:sp>
        <p:nvSpPr>
          <p:cNvPr id="15" name="Date Placeholder 3">
            <a:extLst>
              <a:ext uri="{FF2B5EF4-FFF2-40B4-BE49-F238E27FC236}">
                <a16:creationId xmlns:a16="http://schemas.microsoft.com/office/drawing/2014/main" id="{06918495-7937-AB95-AE9B-E73858FCDCCB}"/>
              </a:ext>
            </a:extLst>
          </p:cNvPr>
          <p:cNvSpPr>
            <a:spLocks noGrp="1"/>
          </p:cNvSpPr>
          <p:nvPr>
            <p:ph type="dt" sz="half" idx="15"/>
          </p:nvPr>
        </p:nvSpPr>
        <p:spPr>
          <a:xfrm>
            <a:off x="2888101" y="6343955"/>
            <a:ext cx="949766" cy="365125"/>
          </a:xfrm>
          <a:prstGeom prst="rect">
            <a:avLst/>
          </a:prstGeom>
        </p:spPr>
        <p:txBody>
          <a:bodyPr/>
          <a:lstStyle/>
          <a:p>
            <a:r>
              <a:rPr lang="en-US"/>
              <a:t>20xx</a:t>
            </a:r>
          </a:p>
        </p:txBody>
      </p:sp>
      <p:sp>
        <p:nvSpPr>
          <p:cNvPr id="16" name="Slide Number Placeholder 9">
            <a:extLst>
              <a:ext uri="{FF2B5EF4-FFF2-40B4-BE49-F238E27FC236}">
                <a16:creationId xmlns:a16="http://schemas.microsoft.com/office/drawing/2014/main" id="{C1F54C04-CA0C-C7FC-EA6D-307BB54375F0}"/>
              </a:ext>
            </a:extLst>
          </p:cNvPr>
          <p:cNvSpPr>
            <a:spLocks noGrp="1"/>
          </p:cNvSpPr>
          <p:nvPr>
            <p:ph type="sldNum" sz="quarter" idx="17"/>
          </p:nvPr>
        </p:nvSpPr>
        <p:spPr>
          <a:xfrm>
            <a:off x="3837867" y="6343955"/>
            <a:ext cx="429207" cy="365125"/>
          </a:xfrm>
          <a:prstGeom prst="rect">
            <a:avLst/>
          </a:prstGeom>
        </p:spPr>
        <p:txBody>
          <a:bodyPr/>
          <a:lstStyle/>
          <a:p>
            <a:fld id="{AEAA3239-9EA4-4A65-A281-97F994456D9F}" type="slidenum">
              <a:rPr lang="en-US" smtClean="0"/>
              <a:t>‹#›</a:t>
            </a:fld>
            <a:endParaRPr lang="en-US"/>
          </a:p>
        </p:txBody>
      </p:sp>
      <p:sp>
        <p:nvSpPr>
          <p:cNvPr id="6" name="Picture Placeholder 15">
            <a:extLst>
              <a:ext uri="{FF2B5EF4-FFF2-40B4-BE49-F238E27FC236}">
                <a16:creationId xmlns:a16="http://schemas.microsoft.com/office/drawing/2014/main" id="{7CFA71BB-777B-7E69-94EC-F6787A89A6E6}"/>
              </a:ext>
            </a:extLst>
          </p:cNvPr>
          <p:cNvSpPr>
            <a:spLocks noGrp="1"/>
          </p:cNvSpPr>
          <p:nvPr>
            <p:ph type="pic" sz="quarter" idx="19" hasCustomPrompt="1"/>
          </p:nvPr>
        </p:nvSpPr>
        <p:spPr>
          <a:xfrm>
            <a:off x="5152644" y="274320"/>
            <a:ext cx="6766560" cy="6309360"/>
          </a:xfrm>
          <a:blipFill>
            <a:blip r:embed="rId2">
              <a:alphaModFix amt="60000"/>
            </a:blip>
            <a:stretch>
              <a:fillRect/>
            </a:stretch>
          </a:blipFill>
        </p:spPr>
        <p:txBody>
          <a:bodyPr/>
          <a:lstStyle>
            <a:lvl1pPr>
              <a:defRPr/>
            </a:lvl1pPr>
          </a:lstStyle>
          <a:p>
            <a:r>
              <a:rPr lang="en-US" dirty="0"/>
              <a:t> </a:t>
            </a:r>
          </a:p>
        </p:txBody>
      </p:sp>
      <p:cxnSp>
        <p:nvCxnSpPr>
          <p:cNvPr id="10" name="Straight Connector 9">
            <a:extLst>
              <a:ext uri="{FF2B5EF4-FFF2-40B4-BE49-F238E27FC236}">
                <a16:creationId xmlns:a16="http://schemas.microsoft.com/office/drawing/2014/main" id="{5C9694AE-FEB4-9B39-47B8-87A023695B5F}"/>
              </a:ext>
            </a:extLst>
          </p:cNvPr>
          <p:cNvCxnSpPr>
            <a:cxnSpLocks/>
          </p:cNvCxnSpPr>
          <p:nvPr userDrawn="1"/>
        </p:nvCxnSpPr>
        <p:spPr>
          <a:xfrm>
            <a:off x="714375" y="1857267"/>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329102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Picture 9">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5D45617-3FAE-4E81-40AD-B8D3BE8E8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8226552"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839200" y="685808"/>
            <a:ext cx="2749218" cy="1804827"/>
          </a:xfrm>
          <a:prstGeom prst="rect">
            <a:avLst/>
          </a:prstGeom>
        </p:spPr>
        <p:txBody>
          <a:bodyPr anchor="b">
            <a:noAutofit/>
          </a:bodyPr>
          <a:lstStyle/>
          <a:p>
            <a:r>
              <a:rPr lang="en-US" dirty="0"/>
              <a:t>Click to edit Master title style</a:t>
            </a:r>
          </a:p>
        </p:txBody>
      </p:sp>
      <p:sp>
        <p:nvSpPr>
          <p:cNvPr id="14" name="Picture Placeholder 13">
            <a:extLst>
              <a:ext uri="{FF2B5EF4-FFF2-40B4-BE49-F238E27FC236}">
                <a16:creationId xmlns:a16="http://schemas.microsoft.com/office/drawing/2014/main" id="{24F57C26-948D-3FE2-92DA-246D40F41964}"/>
              </a:ext>
            </a:extLst>
          </p:cNvPr>
          <p:cNvSpPr>
            <a:spLocks noGrp="1"/>
          </p:cNvSpPr>
          <p:nvPr>
            <p:ph type="pic" sz="quarter" idx="15" hasCustomPrompt="1"/>
          </p:nvPr>
        </p:nvSpPr>
        <p:spPr>
          <a:xfrm>
            <a:off x="272796" y="269622"/>
            <a:ext cx="7680960" cy="6309360"/>
          </a:xfrm>
          <a:blipFill>
            <a:blip r:embed="rId2">
              <a:alphaModFix amt="60000"/>
            </a:blip>
            <a:stretch>
              <a:fillRect/>
            </a:stretch>
          </a:blipFill>
        </p:spPr>
        <p:txBody>
          <a:bodyPr/>
          <a:lstStyle>
            <a:lvl1pPr>
              <a:defRPr/>
            </a:lvl1pPr>
          </a:lstStyle>
          <a:p>
            <a:r>
              <a:rPr lang="en-US" dirty="0"/>
              <a:t> </a:t>
            </a:r>
          </a:p>
        </p:txBody>
      </p:sp>
      <p:sp>
        <p:nvSpPr>
          <p:cNvPr id="9" name="Content Placeholder 7">
            <a:extLst>
              <a:ext uri="{FF2B5EF4-FFF2-40B4-BE49-F238E27FC236}">
                <a16:creationId xmlns:a16="http://schemas.microsoft.com/office/drawing/2014/main" id="{2A3C8EAC-492E-1D2B-97C8-8A7308054588}"/>
              </a:ext>
            </a:extLst>
          </p:cNvPr>
          <p:cNvSpPr>
            <a:spLocks noGrp="1"/>
          </p:cNvSpPr>
          <p:nvPr>
            <p:ph sz="quarter" idx="16"/>
          </p:nvPr>
        </p:nvSpPr>
        <p:spPr>
          <a:xfrm>
            <a:off x="8839200" y="3043302"/>
            <a:ext cx="2743201" cy="2185833"/>
          </a:xfrm>
        </p:spPr>
        <p:txBody>
          <a:bodyPr vert="horz" lIns="91440" tIns="45720" rIns="91440" bIns="45720" rtlCol="0">
            <a:noAutofit/>
          </a:bodyPr>
          <a:lstStyle>
            <a:lvl1pPr marL="0" indent="0">
              <a:buNone/>
              <a:defRPr lang="en-US" sz="1400" dirty="0"/>
            </a:lvl1pPr>
            <a:lvl2pPr marL="228600" indent="0">
              <a:buNone/>
              <a:defRPr lang="en-US" sz="1400" dirty="0"/>
            </a:lvl2pPr>
            <a:lvl3pPr marL="457200" indent="0">
              <a:buNone/>
              <a:defRPr lang="en-US" sz="1400" dirty="0"/>
            </a:lvl3pPr>
            <a:lvl4pPr marL="685800" indent="0">
              <a:buNone/>
              <a:defRPr lang="en-US" sz="1400" dirty="0"/>
            </a:lvl4pPr>
            <a:lvl5pPr marL="914400" indent="0">
              <a:buNone/>
              <a:defRPr lang="en-US" sz="14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62064" y="6343955"/>
            <a:ext cx="1430457" cy="365125"/>
          </a:xfrm>
          <a:prstGeom prst="rect">
            <a:avLst/>
          </a:prstGeom>
        </p:spPr>
        <p:txBody>
          <a:bodyPr>
            <a:noAutofit/>
          </a:bodyPr>
          <a:lstStyle>
            <a:lvl1pPr>
              <a:defRPr>
                <a:solidFill>
                  <a:schemeClr val="tx1">
                    <a:lumMod val="65000"/>
                    <a:lumOff val="35000"/>
                  </a:schemeClr>
                </a:solidFill>
              </a:defRPr>
            </a:lvl1p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0276704" y="6343955"/>
            <a:ext cx="870392" cy="365125"/>
          </a:xfrm>
          <a:prstGeom prst="rect">
            <a:avLst/>
          </a:prstGeom>
        </p:spPr>
        <p:txBody>
          <a:bodyPr>
            <a:noAutofit/>
          </a:bodyPr>
          <a:lstStyle>
            <a:lvl1pPr>
              <a:defRPr>
                <a:solidFill>
                  <a:schemeClr val="tx1">
                    <a:lumMod val="65000"/>
                    <a:lumOff val="35000"/>
                  </a:schemeClr>
                </a:solidFill>
                <a:effectLst/>
              </a:defRPr>
            </a:lvl1pPr>
          </a:lstStyle>
          <a:p>
            <a:r>
              <a:rPr lang="en-US"/>
              <a:t>20xx</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39152" y="6343955"/>
            <a:ext cx="437152" cy="365125"/>
          </a:xfrm>
          <a:prstGeom prst="rect">
            <a:avLst/>
          </a:prstGeom>
        </p:spPr>
        <p:txBody>
          <a:bodyPr>
            <a:noAutofit/>
          </a:bodyPr>
          <a:lstStyle>
            <a:lvl1pPr>
              <a:defRPr>
                <a:solidFill>
                  <a:schemeClr val="tx1">
                    <a:lumMod val="65000"/>
                    <a:lumOff val="35000"/>
                  </a:schemeClr>
                </a:solidFill>
              </a:defRPr>
            </a:lvl1pPr>
          </a:lstStyle>
          <a:p>
            <a:fld id="{AEAA3239-9EA4-4A65-A281-97F994456D9F}" type="slidenum">
              <a:rPr lang="en-US" smtClean="0"/>
              <a:pPr/>
              <a:t>‹#›</a:t>
            </a:fld>
            <a:endParaRPr lang="en-US"/>
          </a:p>
        </p:txBody>
      </p:sp>
      <p:cxnSp>
        <p:nvCxnSpPr>
          <p:cNvPr id="13" name="Straight Connector 12">
            <a:extLst>
              <a:ext uri="{FF2B5EF4-FFF2-40B4-BE49-F238E27FC236}">
                <a16:creationId xmlns:a16="http://schemas.microsoft.com/office/drawing/2014/main" id="{AC757DBD-64FF-E8CF-5B53-1EF6808C8918}"/>
              </a:ext>
            </a:extLst>
          </p:cNvPr>
          <p:cNvCxnSpPr>
            <a:cxnSpLocks/>
          </p:cNvCxnSpPr>
          <p:nvPr userDrawn="1"/>
        </p:nvCxnSpPr>
        <p:spPr>
          <a:xfrm>
            <a:off x="8943975" y="2766968"/>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721151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Picture 10">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3AC31A53-5AD8-A443-D12C-F30129B4F766}"/>
              </a:ext>
            </a:extLst>
          </p:cNvPr>
          <p:cNvCxnSpPr>
            <a:cxnSpLocks/>
          </p:cNvCxnSpPr>
          <p:nvPr userDrawn="1"/>
        </p:nvCxnSpPr>
        <p:spPr>
          <a:xfrm>
            <a:off x="714375" y="2766968"/>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7B186E7E-5BAD-AF3D-FBBE-17817921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70703" y="0"/>
            <a:ext cx="8226552"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29" name="Title 1">
            <a:extLst>
              <a:ext uri="{FF2B5EF4-FFF2-40B4-BE49-F238E27FC236}">
                <a16:creationId xmlns:a16="http://schemas.microsoft.com/office/drawing/2014/main" id="{29F8BB2D-A7E5-DBED-DD20-974C9BE9F2C6}"/>
              </a:ext>
            </a:extLst>
          </p:cNvPr>
          <p:cNvSpPr>
            <a:spLocks noGrp="1"/>
          </p:cNvSpPr>
          <p:nvPr>
            <p:ph type="title"/>
          </p:nvPr>
        </p:nvSpPr>
        <p:spPr>
          <a:xfrm>
            <a:off x="609600" y="685808"/>
            <a:ext cx="2749218" cy="1804827"/>
          </a:xfrm>
          <a:prstGeom prst="rect">
            <a:avLst/>
          </a:prstGeom>
        </p:spPr>
        <p:txBody>
          <a:bodyPr anchor="b">
            <a:noAutofit/>
          </a:bodyPr>
          <a:lstStyle/>
          <a:p>
            <a:r>
              <a:rPr lang="en-US"/>
              <a:t>Click to edit Master title style</a:t>
            </a:r>
          </a:p>
        </p:txBody>
      </p:sp>
      <p:sp>
        <p:nvSpPr>
          <p:cNvPr id="30" name="Content Placeholder 7">
            <a:extLst>
              <a:ext uri="{FF2B5EF4-FFF2-40B4-BE49-F238E27FC236}">
                <a16:creationId xmlns:a16="http://schemas.microsoft.com/office/drawing/2014/main" id="{76BCE583-5400-574C-6116-EFC25C5C41F2}"/>
              </a:ext>
            </a:extLst>
          </p:cNvPr>
          <p:cNvSpPr>
            <a:spLocks noGrp="1"/>
          </p:cNvSpPr>
          <p:nvPr>
            <p:ph sz="quarter" idx="14"/>
          </p:nvPr>
        </p:nvSpPr>
        <p:spPr>
          <a:xfrm>
            <a:off x="609600" y="3043302"/>
            <a:ext cx="2743201" cy="2185833"/>
          </a:xfrm>
        </p:spPr>
        <p:txBody>
          <a:bodyPr vert="horz" lIns="91440" tIns="45720" rIns="91440" bIns="45720" rtlCol="0">
            <a:noAutofit/>
          </a:bodyPr>
          <a:lstStyle>
            <a:lvl1pPr marL="0" indent="0">
              <a:buNone/>
              <a:defRPr lang="en-US" sz="1400" dirty="0"/>
            </a:lvl1pPr>
            <a:lvl2pPr marL="228600" indent="0">
              <a:buNone/>
              <a:defRPr lang="en-US" sz="1400" dirty="0"/>
            </a:lvl2pPr>
            <a:lvl3pPr marL="457200" indent="0">
              <a:buNone/>
              <a:defRPr lang="en-US" sz="1400" dirty="0"/>
            </a:lvl3pPr>
            <a:lvl4pPr marL="685800" indent="0">
              <a:buNone/>
              <a:defRPr lang="en-US" sz="1400" dirty="0"/>
            </a:lvl4pPr>
            <a:lvl5pPr marL="914400" indent="0">
              <a:buNone/>
              <a:defRPr lang="en-US" sz="14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5">
            <a:extLst>
              <a:ext uri="{FF2B5EF4-FFF2-40B4-BE49-F238E27FC236}">
                <a16:creationId xmlns:a16="http://schemas.microsoft.com/office/drawing/2014/main" id="{EBFDA9C1-7EB7-7B39-28EA-264DE42E317B}"/>
              </a:ext>
            </a:extLst>
          </p:cNvPr>
          <p:cNvSpPr>
            <a:spLocks noGrp="1"/>
          </p:cNvSpPr>
          <p:nvPr>
            <p:ph type="ftr" sz="quarter" idx="11"/>
          </p:nvPr>
        </p:nvSpPr>
        <p:spPr>
          <a:xfrm>
            <a:off x="633567" y="6343955"/>
            <a:ext cx="1430457" cy="365125"/>
          </a:xfrm>
          <a:prstGeom prst="rect">
            <a:avLst/>
          </a:prstGeom>
        </p:spPr>
        <p:txBody>
          <a:bodyPr>
            <a:noAutofit/>
          </a:bodyPr>
          <a:lstStyle>
            <a:lvl1pPr>
              <a:defRPr>
                <a:solidFill>
                  <a:schemeClr val="tx1">
                    <a:lumMod val="65000"/>
                    <a:lumOff val="35000"/>
                  </a:schemeClr>
                </a:solidFill>
              </a:defRPr>
            </a:lvl1pPr>
          </a:lstStyle>
          <a:p>
            <a:r>
              <a:rPr lang="en-US"/>
              <a:t>Sample Footer Text</a:t>
            </a:r>
          </a:p>
        </p:txBody>
      </p:sp>
      <p:sp>
        <p:nvSpPr>
          <p:cNvPr id="10" name="Date Placeholder 4">
            <a:extLst>
              <a:ext uri="{FF2B5EF4-FFF2-40B4-BE49-F238E27FC236}">
                <a16:creationId xmlns:a16="http://schemas.microsoft.com/office/drawing/2014/main" id="{E3A43207-F6CC-A357-E839-73384BA5E1A8}"/>
              </a:ext>
            </a:extLst>
          </p:cNvPr>
          <p:cNvSpPr>
            <a:spLocks noGrp="1"/>
          </p:cNvSpPr>
          <p:nvPr>
            <p:ph type="dt" sz="half" idx="10"/>
          </p:nvPr>
        </p:nvSpPr>
        <p:spPr>
          <a:xfrm>
            <a:off x="2048207" y="6343955"/>
            <a:ext cx="870392" cy="365125"/>
          </a:xfrm>
          <a:prstGeom prst="rect">
            <a:avLst/>
          </a:prstGeom>
        </p:spPr>
        <p:txBody>
          <a:bodyPr>
            <a:noAutofit/>
          </a:bodyPr>
          <a:lstStyle>
            <a:lvl1pPr>
              <a:defRPr>
                <a:solidFill>
                  <a:schemeClr val="tx1">
                    <a:lumMod val="65000"/>
                    <a:lumOff val="35000"/>
                  </a:schemeClr>
                </a:solidFill>
                <a:effectLst/>
              </a:defRPr>
            </a:lvl1pPr>
          </a:lstStyle>
          <a:p>
            <a:r>
              <a:rPr lang="en-US"/>
              <a:t>20xx</a:t>
            </a:r>
          </a:p>
        </p:txBody>
      </p:sp>
      <p:sp>
        <p:nvSpPr>
          <p:cNvPr id="13" name="Slide Number Placeholder 6">
            <a:extLst>
              <a:ext uri="{FF2B5EF4-FFF2-40B4-BE49-F238E27FC236}">
                <a16:creationId xmlns:a16="http://schemas.microsoft.com/office/drawing/2014/main" id="{B0A25FC7-86D1-3925-E290-26CF68DB5232}"/>
              </a:ext>
            </a:extLst>
          </p:cNvPr>
          <p:cNvSpPr>
            <a:spLocks noGrp="1"/>
          </p:cNvSpPr>
          <p:nvPr>
            <p:ph type="sldNum" sz="quarter" idx="12"/>
          </p:nvPr>
        </p:nvSpPr>
        <p:spPr>
          <a:xfrm>
            <a:off x="2910655" y="6343955"/>
            <a:ext cx="437152" cy="365125"/>
          </a:xfrm>
          <a:prstGeom prst="rect">
            <a:avLst/>
          </a:prstGeom>
        </p:spPr>
        <p:txBody>
          <a:bodyPr>
            <a:noAutofit/>
          </a:bodyPr>
          <a:lstStyle>
            <a:lvl1pPr>
              <a:defRPr>
                <a:solidFill>
                  <a:schemeClr val="tx1">
                    <a:lumMod val="65000"/>
                    <a:lumOff val="35000"/>
                  </a:schemeClr>
                </a:solidFill>
              </a:defRPr>
            </a:lvl1pPr>
          </a:lstStyle>
          <a:p>
            <a:fld id="{AEAA3239-9EA4-4A65-A281-97F994456D9F}" type="slidenum">
              <a:rPr lang="en-US" smtClean="0"/>
              <a:pPr/>
              <a:t>‹#›</a:t>
            </a:fld>
            <a:endParaRPr lang="en-US"/>
          </a:p>
        </p:txBody>
      </p:sp>
      <p:sp>
        <p:nvSpPr>
          <p:cNvPr id="25" name="Picture Placeholder 13">
            <a:extLst>
              <a:ext uri="{FF2B5EF4-FFF2-40B4-BE49-F238E27FC236}">
                <a16:creationId xmlns:a16="http://schemas.microsoft.com/office/drawing/2014/main" id="{98B25542-4AC6-A316-6C17-7D2226A56805}"/>
              </a:ext>
            </a:extLst>
          </p:cNvPr>
          <p:cNvSpPr>
            <a:spLocks noGrp="1"/>
          </p:cNvSpPr>
          <p:nvPr>
            <p:ph type="pic" sz="quarter" idx="15" hasCustomPrompt="1"/>
          </p:nvPr>
        </p:nvSpPr>
        <p:spPr>
          <a:xfrm>
            <a:off x="4243499" y="269622"/>
            <a:ext cx="7680960" cy="6309360"/>
          </a:xfrm>
          <a:blipFill>
            <a:blip r:embed="rId2">
              <a:alphaModFix amt="60000"/>
            </a:blip>
            <a:stretch>
              <a:fillRect/>
            </a:stretch>
          </a:blipFill>
        </p:spPr>
        <p:txBody>
          <a:bodyPr/>
          <a:lstStyle>
            <a:lvl1pPr>
              <a:defRPr/>
            </a:lvl1pPr>
          </a:lstStyle>
          <a:p>
            <a:r>
              <a:rPr lang="en-US" dirty="0"/>
              <a:t> </a:t>
            </a:r>
          </a:p>
        </p:txBody>
      </p:sp>
    </p:spTree>
    <p:extLst>
      <p:ext uri="{BB962C8B-B14F-4D97-AF65-F5344CB8AC3E}">
        <p14:creationId xmlns:p14="http://schemas.microsoft.com/office/powerpoint/2010/main" val="155151263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with Picture 1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7F7D08-392D-7E73-0486-E68DA575A4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4996"/>
            <a:ext cx="12192001" cy="425978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4859868"/>
            <a:ext cx="3635475" cy="1159932"/>
          </a:xfrm>
          <a:prstGeom prst="rect">
            <a:avLst/>
          </a:prstGeom>
        </p:spPr>
        <p:txBody>
          <a:bodyPr anchor="ctr">
            <a:noAutofit/>
          </a:bodyPr>
          <a:lstStyle>
            <a:lvl1pPr>
              <a:defRPr sz="3200"/>
            </a:lvl1pPr>
          </a:lstStyle>
          <a:p>
            <a:r>
              <a:rPr lang="en-US" dirty="0"/>
              <a:t>Click to edit Master title style</a:t>
            </a:r>
          </a:p>
        </p:txBody>
      </p:sp>
      <p:sp>
        <p:nvSpPr>
          <p:cNvPr id="12" name="Picture Placeholder 23">
            <a:extLst>
              <a:ext uri="{FF2B5EF4-FFF2-40B4-BE49-F238E27FC236}">
                <a16:creationId xmlns:a16="http://schemas.microsoft.com/office/drawing/2014/main" id="{4E35383E-CE2A-008E-E1E8-2E0B728D0F92}"/>
              </a:ext>
            </a:extLst>
          </p:cNvPr>
          <p:cNvSpPr>
            <a:spLocks noGrp="1"/>
          </p:cNvSpPr>
          <p:nvPr>
            <p:ph type="pic" sz="quarter" idx="15" hasCustomPrompt="1"/>
          </p:nvPr>
        </p:nvSpPr>
        <p:spPr>
          <a:xfrm>
            <a:off x="275842" y="277993"/>
            <a:ext cx="11640312" cy="3712464"/>
          </a:xfrm>
          <a:blipFill>
            <a:blip r:embed="rId2">
              <a:alphaModFix amt="60000"/>
            </a:blip>
            <a:stretch>
              <a:fillRect/>
            </a:stretch>
          </a:blipFill>
        </p:spPr>
        <p:txBody>
          <a:bodyPr/>
          <a:lstStyle>
            <a:lvl1pPr>
              <a:defRPr/>
            </a:lvl1pPr>
          </a:lstStyle>
          <a:p>
            <a:r>
              <a:rPr lang="en-US" dirty="0"/>
              <a:t> </a:t>
            </a:r>
          </a:p>
        </p:txBody>
      </p:sp>
      <p:cxnSp>
        <p:nvCxnSpPr>
          <p:cNvPr id="4" name="Straight Connector 3">
            <a:extLst>
              <a:ext uri="{FF2B5EF4-FFF2-40B4-BE49-F238E27FC236}">
                <a16:creationId xmlns:a16="http://schemas.microsoft.com/office/drawing/2014/main" id="{B90D005D-712B-494B-56DF-924DDF482030}"/>
              </a:ext>
            </a:extLst>
          </p:cNvPr>
          <p:cNvCxnSpPr>
            <a:cxnSpLocks/>
          </p:cNvCxnSpPr>
          <p:nvPr/>
        </p:nvCxnSpPr>
        <p:spPr>
          <a:xfrm rot="16200000" flipH="1">
            <a:off x="4221480" y="5439835"/>
            <a:ext cx="54864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743480" y="4859868"/>
            <a:ext cx="6804335" cy="1159932"/>
          </a:xfrm>
        </p:spPr>
        <p:txBody>
          <a:bodyPr vert="horz" lIns="91440" tIns="45720" rIns="91440" bIns="45720" rtlCol="0" anchor="ctr">
            <a:noAutofit/>
          </a:bodyPr>
          <a:lstStyle>
            <a:lvl1pPr marL="0" indent="0">
              <a:buNone/>
              <a:defRPr lang="en-US" sz="1400" dirty="0"/>
            </a:lvl1pPr>
            <a:lvl2pPr marL="228600" indent="0">
              <a:buNone/>
              <a:defRPr lang="en-US" sz="1400" dirty="0"/>
            </a:lvl2pPr>
            <a:lvl3pPr marL="457200" indent="0">
              <a:buNone/>
              <a:defRPr lang="en-US" sz="1400" dirty="0"/>
            </a:lvl3pPr>
            <a:lvl4pPr marL="685800" indent="0">
              <a:buNone/>
              <a:defRPr lang="en-US" sz="1400" dirty="0"/>
            </a:lvl4pPr>
            <a:lvl5pPr marL="914400" indent="0">
              <a:buNone/>
              <a:defRPr lang="en-US" sz="14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12647" y="6343955"/>
            <a:ext cx="2202644" cy="365125"/>
          </a:xfrm>
          <a:prstGeom prst="rect">
            <a:avLst/>
          </a:prstGeom>
        </p:spPr>
        <p:txBody>
          <a:bodyPr/>
          <a:lstStyle/>
          <a:p>
            <a:r>
              <a:rPr lang="en-US"/>
              <a:t>20xx</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4693298" y="6343955"/>
            <a:ext cx="2805405" cy="365125"/>
          </a:xfrm>
          <a:prstGeom prst="rect">
            <a:avLst/>
          </a:prstGeom>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7096" y="6343955"/>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572769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2">
    <p:spTree>
      <p:nvGrpSpPr>
        <p:cNvPr id="1" name=""/>
        <p:cNvGrpSpPr/>
        <p:nvPr/>
      </p:nvGrpSpPr>
      <p:grpSpPr>
        <a:xfrm>
          <a:off x="0" y="0"/>
          <a:ext cx="0" cy="0"/>
          <a:chOff x="0" y="0"/>
          <a:chExt cx="0" cy="0"/>
        </a:xfrm>
      </p:grpSpPr>
      <p:grpSp>
        <p:nvGrpSpPr>
          <p:cNvPr id="7" name="Vector">
            <a:extLst>
              <a:ext uri="{FF2B5EF4-FFF2-40B4-BE49-F238E27FC236}">
                <a16:creationId xmlns:a16="http://schemas.microsoft.com/office/drawing/2014/main" id="{00CDC658-A6F6-5658-3A53-5BC88F7EF3AC}"/>
              </a:ext>
            </a:extLst>
          </p:cNvPr>
          <p:cNvGrpSpPr/>
          <p:nvPr/>
        </p:nvGrpSpPr>
        <p:grpSpPr>
          <a:xfrm>
            <a:off x="268449" y="457964"/>
            <a:ext cx="2227875" cy="5970551"/>
            <a:chOff x="268449" y="457964"/>
            <a:chExt cx="2227875" cy="5970551"/>
          </a:xfrm>
        </p:grpSpPr>
        <p:grpSp>
          <p:nvGrpSpPr>
            <p:cNvPr id="8" name="Group 7">
              <a:extLst>
                <a:ext uri="{FF2B5EF4-FFF2-40B4-BE49-F238E27FC236}">
                  <a16:creationId xmlns:a16="http://schemas.microsoft.com/office/drawing/2014/main" id="{E558385A-FBF5-E7C2-C216-0F09392A443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24" name="Group 23">
                <a:extLst>
                  <a:ext uri="{FF2B5EF4-FFF2-40B4-BE49-F238E27FC236}">
                    <a16:creationId xmlns:a16="http://schemas.microsoft.com/office/drawing/2014/main" id="{A930D5B6-DFED-B550-7D11-39B0DE497DC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3360DDD4-298A-89DE-FA5D-979D3715980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5D2DB3B7-52E8-5842-C5B4-CC2A04A40F3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89BB2BB-80C0-BAEB-0FAB-E2D6CBA39FF2}"/>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7B112078-076C-C536-76D4-324507E725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0">
                    <a:extLst>
                      <a:ext uri="{FF2B5EF4-FFF2-40B4-BE49-F238E27FC236}">
                        <a16:creationId xmlns:a16="http://schemas.microsoft.com/office/drawing/2014/main" id="{6029C372-14FB-3B0B-F1BE-DA206A2BE1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9C5A5830-350B-9CD2-8321-8E2D47A2E95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101">
                    <a:extLst>
                      <a:ext uri="{FF2B5EF4-FFF2-40B4-BE49-F238E27FC236}">
                        <a16:creationId xmlns:a16="http://schemas.microsoft.com/office/drawing/2014/main" id="{86E560FA-66CD-71F7-71FB-5624F46067A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3" name="Freeform: Shape 102">
                    <a:extLst>
                      <a:ext uri="{FF2B5EF4-FFF2-40B4-BE49-F238E27FC236}">
                        <a16:creationId xmlns:a16="http://schemas.microsoft.com/office/drawing/2014/main" id="{7AB96093-1181-E260-C34F-0575B79407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5" name="Group 24">
                <a:extLst>
                  <a:ext uri="{FF2B5EF4-FFF2-40B4-BE49-F238E27FC236}">
                    <a16:creationId xmlns:a16="http://schemas.microsoft.com/office/drawing/2014/main" id="{48D173A6-B48F-E510-1D43-D816184D374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86225E14-5F55-FABA-8A8F-EB2FAE361C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3194F6C1-E4B7-0E2B-733A-24891B05AF4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9">
                    <a:extLst>
                      <a:ext uri="{FF2B5EF4-FFF2-40B4-BE49-F238E27FC236}">
                        <a16:creationId xmlns:a16="http://schemas.microsoft.com/office/drawing/2014/main" id="{13982ED7-7305-6127-8E74-7A0D424DD7F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Line 70">
                  <a:extLst>
                    <a:ext uri="{FF2B5EF4-FFF2-40B4-BE49-F238E27FC236}">
                      <a16:creationId xmlns:a16="http://schemas.microsoft.com/office/drawing/2014/main" id="{DE9F9315-2552-CFF1-3A8D-089F1163E8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9" name="Group 8">
              <a:extLst>
                <a:ext uri="{FF2B5EF4-FFF2-40B4-BE49-F238E27FC236}">
                  <a16:creationId xmlns:a16="http://schemas.microsoft.com/office/drawing/2014/main" id="{1BEC0931-A9B9-CE3B-EB79-20CE3DA7B1B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10" name="Group 9">
                <a:extLst>
                  <a:ext uri="{FF2B5EF4-FFF2-40B4-BE49-F238E27FC236}">
                    <a16:creationId xmlns:a16="http://schemas.microsoft.com/office/drawing/2014/main" id="{142CFB89-2BD1-A481-A47A-0AA2686982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 name="Group 15">
                  <a:extLst>
                    <a:ext uri="{FF2B5EF4-FFF2-40B4-BE49-F238E27FC236}">
                      <a16:creationId xmlns:a16="http://schemas.microsoft.com/office/drawing/2014/main" id="{19725E02-6FCE-0485-9FD9-29C78765D4B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0" name="Straight Connector 19">
                    <a:extLst>
                      <a:ext uri="{FF2B5EF4-FFF2-40B4-BE49-F238E27FC236}">
                        <a16:creationId xmlns:a16="http://schemas.microsoft.com/office/drawing/2014/main" id="{AE0C473C-2E38-911B-354B-7EA8C7DDFF5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DEC9451-A999-C0B6-E336-87087AC21EF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2" name="Rectangle 30">
                    <a:extLst>
                      <a:ext uri="{FF2B5EF4-FFF2-40B4-BE49-F238E27FC236}">
                        <a16:creationId xmlns:a16="http://schemas.microsoft.com/office/drawing/2014/main" id="{C93C83FF-ED97-CB06-8900-778CE38D88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30">
                    <a:extLst>
                      <a:ext uri="{FF2B5EF4-FFF2-40B4-BE49-F238E27FC236}">
                        <a16:creationId xmlns:a16="http://schemas.microsoft.com/office/drawing/2014/main" id="{3F73A54B-E99C-76B0-C985-5CDFAF27B83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E4FFA0E4-5AD0-A26D-201A-FD581F0F635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8" name="Freeform: Shape 116">
                    <a:extLst>
                      <a:ext uri="{FF2B5EF4-FFF2-40B4-BE49-F238E27FC236}">
                        <a16:creationId xmlns:a16="http://schemas.microsoft.com/office/drawing/2014/main" id="{1B881B1E-6677-15E6-67D6-A9E3DE2CEB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9" name="Freeform: Shape 117">
                    <a:extLst>
                      <a:ext uri="{FF2B5EF4-FFF2-40B4-BE49-F238E27FC236}">
                        <a16:creationId xmlns:a16="http://schemas.microsoft.com/office/drawing/2014/main" id="{DEB9A344-C951-EEA7-CEDD-11F0006B30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1" name="Group 10">
                <a:extLst>
                  <a:ext uri="{FF2B5EF4-FFF2-40B4-BE49-F238E27FC236}">
                    <a16:creationId xmlns:a16="http://schemas.microsoft.com/office/drawing/2014/main" id="{7E5A2BEE-0017-56AA-A161-97325E22713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2" name="Group 11">
                  <a:extLst>
                    <a:ext uri="{FF2B5EF4-FFF2-40B4-BE49-F238E27FC236}">
                      <a16:creationId xmlns:a16="http://schemas.microsoft.com/office/drawing/2014/main" id="{F2906AFB-F142-CCE3-1225-D96320E803A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4" name="Freeform 68">
                    <a:extLst>
                      <a:ext uri="{FF2B5EF4-FFF2-40B4-BE49-F238E27FC236}">
                        <a16:creationId xmlns:a16="http://schemas.microsoft.com/office/drawing/2014/main" id="{0190AEE6-A40F-489A-BCFF-239BE1F1C9F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40A8EBB4-6E26-5A52-78D9-B2C48CB7125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3" name="Line 70">
                  <a:extLst>
                    <a:ext uri="{FF2B5EF4-FFF2-40B4-BE49-F238E27FC236}">
                      <a16:creationId xmlns:a16="http://schemas.microsoft.com/office/drawing/2014/main" id="{C34A4D87-0628-3673-1195-2A7C3B50D8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40" name="Straight Connector 39">
            <a:extLst>
              <a:ext uri="{FF2B5EF4-FFF2-40B4-BE49-F238E27FC236}">
                <a16:creationId xmlns:a16="http://schemas.microsoft.com/office/drawing/2014/main" id="{C3B3D5AA-9117-2202-5527-3F96C9B9EC72}"/>
              </a:ext>
            </a:extLst>
          </p:cNvPr>
          <p:cNvCxnSpPr>
            <a:cxnSpLocks/>
          </p:cNvCxnSpPr>
          <p:nvPr userDrawn="1"/>
        </p:nvCxnSpPr>
        <p:spPr>
          <a:xfrm>
            <a:off x="3478911" y="5022408"/>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8" name="Title 1">
            <a:extLst>
              <a:ext uri="{FF2B5EF4-FFF2-40B4-BE49-F238E27FC236}">
                <a16:creationId xmlns:a16="http://schemas.microsoft.com/office/drawing/2014/main" id="{A4F08EBF-F0D1-CCB7-DDF6-D764A2A57010}"/>
              </a:ext>
            </a:extLst>
          </p:cNvPr>
          <p:cNvSpPr>
            <a:spLocks noGrp="1"/>
          </p:cNvSpPr>
          <p:nvPr>
            <p:ph type="ctrTitle"/>
          </p:nvPr>
        </p:nvSpPr>
        <p:spPr>
          <a:xfrm>
            <a:off x="3383279" y="2025536"/>
            <a:ext cx="8193023" cy="2731076"/>
          </a:xfrm>
          <a:prstGeom prst="rect">
            <a:avLst/>
          </a:prstGeom>
        </p:spPr>
        <p:txBody>
          <a:bodyPr vert="horz" lIns="91440" tIns="45720" rIns="91440" bIns="45720" rtlCol="0" anchor="b">
            <a:noAutofit/>
          </a:bodyPr>
          <a:lstStyle>
            <a:lvl1pPr>
              <a:defRPr lang="en-US" sz="4000" dirty="0"/>
            </a:lvl1pPr>
          </a:lstStyle>
          <a:p>
            <a:pPr lvl="0"/>
            <a:r>
              <a:rPr lang="en-US" dirty="0"/>
              <a:t>Click to edit Master title style</a:t>
            </a:r>
          </a:p>
        </p:txBody>
      </p:sp>
      <p:sp>
        <p:nvSpPr>
          <p:cNvPr id="39" name="Subtitle 2">
            <a:extLst>
              <a:ext uri="{FF2B5EF4-FFF2-40B4-BE49-F238E27FC236}">
                <a16:creationId xmlns:a16="http://schemas.microsoft.com/office/drawing/2014/main" id="{B343A649-C74E-CCE7-1671-661F9E232866}"/>
              </a:ext>
            </a:extLst>
          </p:cNvPr>
          <p:cNvSpPr>
            <a:spLocks noGrp="1"/>
          </p:cNvSpPr>
          <p:nvPr>
            <p:ph type="subTitle" idx="1"/>
          </p:nvPr>
        </p:nvSpPr>
        <p:spPr>
          <a:xfrm>
            <a:off x="3374136" y="5288204"/>
            <a:ext cx="8193022" cy="883996"/>
          </a:xfrm>
        </p:spPr>
        <p:txBody>
          <a:bodyPr vert="horz" lIns="91440" tIns="45720" rIns="91440" bIns="45720" rtlCol="0">
            <a:noAutofit/>
          </a:bodyPr>
          <a:lstStyle>
            <a:lvl1pPr marL="0" indent="0">
              <a:buNone/>
              <a:defRPr lang="en-US" sz="1800" cap="all" spc="100" baseline="0" dirty="0"/>
            </a:lvl1pPr>
          </a:lstStyle>
          <a:p>
            <a:pPr lvl="0"/>
            <a:r>
              <a:rPr lang="en-US" dirty="0"/>
              <a:t>Click to edit Master subtitle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3383280" y="6343955"/>
            <a:ext cx="2805405" cy="365125"/>
          </a:xfrm>
          <a:prstGeom prst="rect">
            <a:avLst/>
          </a:prstGeom>
        </p:spPr>
        <p:txBody>
          <a:bodyPr>
            <a:noAutofit/>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8221509" y="6343955"/>
            <a:ext cx="2875064" cy="365125"/>
          </a:xfrm>
          <a:prstGeom prst="rect">
            <a:avLst/>
          </a:prstGeom>
        </p:spPr>
        <p:txBody>
          <a:bodyPr>
            <a:noAutofit/>
          </a:bodyPr>
          <a:lstStyle/>
          <a:p>
            <a:r>
              <a:rPr lang="en-US"/>
              <a:t>20xx</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360390150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with Picture 12">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CFC57C7-558E-E972-FC3D-33EA5AE152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0"/>
            <a:ext cx="12192001" cy="31242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a:solidFill>
                <a:schemeClr val="bg1">
                  <a:alpha val="20000"/>
                </a:schemeClr>
              </a:solidFill>
            </a:endParaRP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3862138"/>
            <a:ext cx="3044954" cy="2291441"/>
          </a:xfrm>
          <a:prstGeom prst="rect">
            <a:avLst/>
          </a:prstGeom>
        </p:spPr>
        <p:txBody>
          <a:bodyPr anchor="t">
            <a:noAutofit/>
          </a:bodyPr>
          <a:lstStyle>
            <a:lvl1pPr>
              <a:defRPr sz="3200"/>
            </a:lvl1pPr>
          </a:lstStyle>
          <a:p>
            <a:r>
              <a:rPr lang="en-US" dirty="0"/>
              <a:t>Click to edit Master title style</a:t>
            </a:r>
          </a:p>
        </p:txBody>
      </p:sp>
      <p:sp>
        <p:nvSpPr>
          <p:cNvPr id="12" name="Picture Placeholder 23">
            <a:extLst>
              <a:ext uri="{FF2B5EF4-FFF2-40B4-BE49-F238E27FC236}">
                <a16:creationId xmlns:a16="http://schemas.microsoft.com/office/drawing/2014/main" id="{129E37EC-D646-B8F8-28A4-78B2F3C0ED1A}"/>
              </a:ext>
            </a:extLst>
          </p:cNvPr>
          <p:cNvSpPr>
            <a:spLocks noGrp="1"/>
          </p:cNvSpPr>
          <p:nvPr>
            <p:ph type="pic" sz="quarter" idx="15" hasCustomPrompt="1"/>
          </p:nvPr>
        </p:nvSpPr>
        <p:spPr>
          <a:xfrm>
            <a:off x="275842" y="272796"/>
            <a:ext cx="11640312" cy="2578608"/>
          </a:xfrm>
          <a:blipFill>
            <a:blip r:embed="rId2">
              <a:alphaModFix amt="60000"/>
            </a:blip>
            <a:stretch>
              <a:fillRect/>
            </a:stretch>
          </a:blipFill>
        </p:spPr>
        <p:txBody>
          <a:bodyPr/>
          <a:lstStyle>
            <a:lvl1pPr>
              <a:defRPr/>
            </a:lvl1pPr>
          </a:lstStyle>
          <a:p>
            <a:r>
              <a:rPr lang="en-US" dirty="0"/>
              <a:t> </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122370" y="3862137"/>
            <a:ext cx="7460029" cy="2291442"/>
          </a:xfrm>
        </p:spPr>
        <p:txBody>
          <a:bodyPr vert="horz" lIns="91440" tIns="45720" rIns="91440" bIns="45720" rtlCol="0">
            <a:noAutofit/>
          </a:bodyPr>
          <a:lstStyle>
            <a:lvl1pPr marL="0" indent="0">
              <a:buNone/>
              <a:defRPr lang="en-US" sz="1400" dirty="0"/>
            </a:lvl1pPr>
            <a:lvl2pPr marL="228600" indent="0">
              <a:buNone/>
              <a:defRPr lang="en-US" sz="1400" dirty="0"/>
            </a:lvl2pPr>
            <a:lvl3pPr marL="457200" indent="0">
              <a:buNone/>
              <a:defRPr lang="en-US" sz="1400" dirty="0"/>
            </a:lvl3pPr>
            <a:lvl4pPr marL="685800" indent="0">
              <a:buNone/>
              <a:defRPr lang="en-US" sz="1400" dirty="0"/>
            </a:lvl4pPr>
            <a:lvl5pPr marL="914400" indent="0">
              <a:buNone/>
              <a:defRPr lang="en-US" sz="14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12647" y="6343955"/>
            <a:ext cx="2202644" cy="365125"/>
          </a:xfrm>
          <a:prstGeom prst="rect">
            <a:avLst/>
          </a:prstGeom>
        </p:spPr>
        <p:txBody>
          <a:bodyPr/>
          <a:lstStyle/>
          <a:p>
            <a:r>
              <a:rPr lang="en-US"/>
              <a:t>20xx</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4693298" y="6343955"/>
            <a:ext cx="2805405" cy="365125"/>
          </a:xfrm>
          <a:prstGeom prst="rect">
            <a:avLst/>
          </a:prstGeom>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7096" y="6343955"/>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9315290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with Picture 13">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98C59FCA-4A79-A2FA-6580-49E46A3E6E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3733800"/>
            <a:ext cx="12192001" cy="3127248"/>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4" name="Title 1">
            <a:extLst>
              <a:ext uri="{FF2B5EF4-FFF2-40B4-BE49-F238E27FC236}">
                <a16:creationId xmlns:a16="http://schemas.microsoft.com/office/drawing/2014/main" id="{08939F2A-119D-9DB2-839A-5279FDC03B78}"/>
              </a:ext>
            </a:extLst>
          </p:cNvPr>
          <p:cNvSpPr>
            <a:spLocks noGrp="1"/>
          </p:cNvSpPr>
          <p:nvPr>
            <p:ph type="title"/>
          </p:nvPr>
        </p:nvSpPr>
        <p:spPr>
          <a:xfrm>
            <a:off x="612646" y="798095"/>
            <a:ext cx="3044954" cy="2291441"/>
          </a:xfrm>
          <a:prstGeom prst="rect">
            <a:avLst/>
          </a:prstGeom>
        </p:spPr>
        <p:txBody>
          <a:bodyPr anchor="t">
            <a:noAutofit/>
          </a:bodyPr>
          <a:lstStyle>
            <a:lvl1pPr>
              <a:defRPr sz="3200"/>
            </a:lvl1pPr>
          </a:lstStyle>
          <a:p>
            <a:r>
              <a:rPr lang="en-US" dirty="0"/>
              <a:t>Click to edit Master title style</a:t>
            </a:r>
          </a:p>
        </p:txBody>
      </p:sp>
      <p:sp>
        <p:nvSpPr>
          <p:cNvPr id="5" name="Content Placeholder 7">
            <a:extLst>
              <a:ext uri="{FF2B5EF4-FFF2-40B4-BE49-F238E27FC236}">
                <a16:creationId xmlns:a16="http://schemas.microsoft.com/office/drawing/2014/main" id="{2A6D404D-0656-13AC-E54B-1B2AF72DA212}"/>
              </a:ext>
            </a:extLst>
          </p:cNvPr>
          <p:cNvSpPr>
            <a:spLocks noGrp="1"/>
          </p:cNvSpPr>
          <p:nvPr>
            <p:ph sz="quarter" idx="14"/>
          </p:nvPr>
        </p:nvSpPr>
        <p:spPr>
          <a:xfrm>
            <a:off x="4122370" y="798094"/>
            <a:ext cx="7460029" cy="2291442"/>
          </a:xfrm>
        </p:spPr>
        <p:txBody>
          <a:bodyPr vert="horz" lIns="91440" tIns="45720" rIns="91440" bIns="45720" rtlCol="0">
            <a:noAutofit/>
          </a:bodyPr>
          <a:lstStyle>
            <a:lvl1pPr marL="0" indent="0">
              <a:buNone/>
              <a:defRPr lang="en-US" sz="1400" dirty="0"/>
            </a:lvl1pPr>
            <a:lvl2pPr marL="228600" indent="0">
              <a:buNone/>
              <a:defRPr lang="en-US" sz="1400" dirty="0"/>
            </a:lvl2pPr>
            <a:lvl3pPr marL="457200" indent="0">
              <a:buNone/>
              <a:defRPr lang="en-US" sz="1400" dirty="0"/>
            </a:lvl3pPr>
            <a:lvl4pPr marL="685800" indent="0">
              <a:buNone/>
              <a:defRPr lang="en-US" sz="1400" dirty="0"/>
            </a:lvl4pPr>
            <a:lvl5pPr marL="914400" indent="0">
              <a:buNone/>
              <a:defRPr lang="en-US" sz="14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2" name="Date Placeholder 4">
            <a:extLst>
              <a:ext uri="{FF2B5EF4-FFF2-40B4-BE49-F238E27FC236}">
                <a16:creationId xmlns:a16="http://schemas.microsoft.com/office/drawing/2014/main" id="{8460894B-FE88-D983-F7F5-A84B72F3C467}"/>
              </a:ext>
            </a:extLst>
          </p:cNvPr>
          <p:cNvSpPr>
            <a:spLocks noGrp="1"/>
          </p:cNvSpPr>
          <p:nvPr>
            <p:ph type="dt" sz="half" idx="10"/>
          </p:nvPr>
        </p:nvSpPr>
        <p:spPr>
          <a:xfrm>
            <a:off x="612647" y="3295955"/>
            <a:ext cx="2202644" cy="365125"/>
          </a:xfrm>
          <a:prstGeom prst="rect">
            <a:avLst/>
          </a:prstGeom>
        </p:spPr>
        <p:txBody>
          <a:bodyPr/>
          <a:lstStyle/>
          <a:p>
            <a:r>
              <a:rPr lang="en-US"/>
              <a:t>20xx</a:t>
            </a:r>
          </a:p>
        </p:txBody>
      </p:sp>
      <p:sp>
        <p:nvSpPr>
          <p:cNvPr id="34" name="Footer Placeholder 5">
            <a:extLst>
              <a:ext uri="{FF2B5EF4-FFF2-40B4-BE49-F238E27FC236}">
                <a16:creationId xmlns:a16="http://schemas.microsoft.com/office/drawing/2014/main" id="{64575FAD-3BCD-7A5B-92C1-37F78686E8D1}"/>
              </a:ext>
            </a:extLst>
          </p:cNvPr>
          <p:cNvSpPr>
            <a:spLocks noGrp="1"/>
          </p:cNvSpPr>
          <p:nvPr>
            <p:ph type="ftr" sz="quarter" idx="11"/>
          </p:nvPr>
        </p:nvSpPr>
        <p:spPr>
          <a:xfrm>
            <a:off x="4693298" y="3295955"/>
            <a:ext cx="2805405" cy="365125"/>
          </a:xfrm>
          <a:prstGeom prst="rect">
            <a:avLst/>
          </a:prstGeom>
        </p:spPr>
        <p:txBody>
          <a:bodyPr/>
          <a:lstStyle/>
          <a:p>
            <a:r>
              <a:rPr lang="en-US"/>
              <a:t>Sample Footer Text</a:t>
            </a:r>
          </a:p>
        </p:txBody>
      </p:sp>
      <p:sp>
        <p:nvSpPr>
          <p:cNvPr id="35" name="Slide Number Placeholder 6">
            <a:extLst>
              <a:ext uri="{FF2B5EF4-FFF2-40B4-BE49-F238E27FC236}">
                <a16:creationId xmlns:a16="http://schemas.microsoft.com/office/drawing/2014/main" id="{7997EEDC-D1C0-066F-E485-FE93F79A4AB0}"/>
              </a:ext>
            </a:extLst>
          </p:cNvPr>
          <p:cNvSpPr>
            <a:spLocks noGrp="1"/>
          </p:cNvSpPr>
          <p:nvPr>
            <p:ph type="sldNum" sz="quarter" idx="12"/>
          </p:nvPr>
        </p:nvSpPr>
        <p:spPr>
          <a:xfrm>
            <a:off x="11147096" y="3295955"/>
            <a:ext cx="429207" cy="365125"/>
          </a:xfrm>
          <a:prstGeom prst="rect">
            <a:avLst/>
          </a:prstGeom>
        </p:spPr>
        <p:txBody>
          <a:bodyPr/>
          <a:lstStyle/>
          <a:p>
            <a:fld id="{AEAA3239-9EA4-4A65-A281-97F994456D9F}" type="slidenum">
              <a:rPr lang="en-US" smtClean="0"/>
              <a:t>‹#›</a:t>
            </a:fld>
            <a:endParaRPr lang="en-US"/>
          </a:p>
        </p:txBody>
      </p:sp>
      <p:sp>
        <p:nvSpPr>
          <p:cNvPr id="24" name="Picture Placeholder 23">
            <a:extLst>
              <a:ext uri="{FF2B5EF4-FFF2-40B4-BE49-F238E27FC236}">
                <a16:creationId xmlns:a16="http://schemas.microsoft.com/office/drawing/2014/main" id="{AB21FF36-BD72-F91E-1B19-764F89FF709B}"/>
              </a:ext>
            </a:extLst>
          </p:cNvPr>
          <p:cNvSpPr>
            <a:spLocks noGrp="1"/>
          </p:cNvSpPr>
          <p:nvPr>
            <p:ph type="pic" sz="quarter" idx="15" hasCustomPrompt="1"/>
          </p:nvPr>
        </p:nvSpPr>
        <p:spPr>
          <a:xfrm>
            <a:off x="275842" y="4008120"/>
            <a:ext cx="11640312" cy="2578608"/>
          </a:xfrm>
          <a:blipFill>
            <a:blip r:embed="rId2">
              <a:alphaModFix amt="60000"/>
            </a:blip>
            <a:stretch>
              <a:fillRect/>
            </a:stretch>
          </a:blipFill>
        </p:spPr>
        <p:txBody>
          <a:bodyPr/>
          <a:lstStyle>
            <a:lvl1pPr>
              <a:defRPr/>
            </a:lvl1pPr>
          </a:lstStyle>
          <a:p>
            <a:r>
              <a:rPr lang="en-US" dirty="0"/>
              <a:t> </a:t>
            </a:r>
          </a:p>
        </p:txBody>
      </p:sp>
    </p:spTree>
    <p:extLst>
      <p:ext uri="{BB962C8B-B14F-4D97-AF65-F5344CB8AC3E}">
        <p14:creationId xmlns:p14="http://schemas.microsoft.com/office/powerpoint/2010/main" val="277735612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with Picture 14">
    <p:bg>
      <p:bgPr>
        <a:solidFill>
          <a:schemeClr val="bg2"/>
        </a:solidFill>
        <a:effectLst/>
      </p:bgPr>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FB54C44A-A2E0-68DD-0C63-6448965DF7BB}"/>
              </a:ext>
            </a:extLst>
          </p:cNvPr>
          <p:cNvCxnSpPr>
            <a:cxnSpLocks/>
          </p:cNvCxnSpPr>
          <p:nvPr userDrawn="1"/>
        </p:nvCxnSpPr>
        <p:spPr>
          <a:xfrm>
            <a:off x="714375" y="1902653"/>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FCA5B575-5CE1-A472-F5EF-784B83927B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65848" y="2181821"/>
            <a:ext cx="4407408" cy="3967079"/>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5" name="Title 1">
            <a:extLst>
              <a:ext uri="{FF2B5EF4-FFF2-40B4-BE49-F238E27FC236}">
                <a16:creationId xmlns:a16="http://schemas.microsoft.com/office/drawing/2014/main" id="{467DFEA6-9362-A6DE-501A-DE01BA9E8E6D}"/>
              </a:ext>
            </a:extLst>
          </p:cNvPr>
          <p:cNvSpPr>
            <a:spLocks noGrp="1"/>
          </p:cNvSpPr>
          <p:nvPr>
            <p:ph type="title"/>
          </p:nvPr>
        </p:nvSpPr>
        <p:spPr>
          <a:xfrm>
            <a:off x="612647" y="709099"/>
            <a:ext cx="10963656" cy="891101"/>
          </a:xfrm>
          <a:prstGeom prst="rect">
            <a:avLst/>
          </a:prstGeom>
        </p:spPr>
        <p:txBody>
          <a:bodyPr anchor="b">
            <a:noAutofit/>
          </a:bodyPr>
          <a:lstStyle>
            <a:lvl1pPr>
              <a:defRPr sz="3200"/>
            </a:lvl1pPr>
          </a:lstStyle>
          <a:p>
            <a:r>
              <a:rPr lang="en-US" dirty="0"/>
              <a:t>Click to edit Master title style</a:t>
            </a:r>
          </a:p>
        </p:txBody>
      </p:sp>
      <p:sp>
        <p:nvSpPr>
          <p:cNvPr id="14" name="Content Placeholder 7">
            <a:extLst>
              <a:ext uri="{FF2B5EF4-FFF2-40B4-BE49-F238E27FC236}">
                <a16:creationId xmlns:a16="http://schemas.microsoft.com/office/drawing/2014/main" id="{A0577F22-3FDE-BBCC-550E-988B3C31CB15}"/>
              </a:ext>
            </a:extLst>
          </p:cNvPr>
          <p:cNvSpPr>
            <a:spLocks noGrp="1"/>
          </p:cNvSpPr>
          <p:nvPr>
            <p:ph sz="quarter" idx="14"/>
          </p:nvPr>
        </p:nvSpPr>
        <p:spPr>
          <a:xfrm>
            <a:off x="612646" y="2205106"/>
            <a:ext cx="5940554" cy="3967079"/>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23">
            <a:extLst>
              <a:ext uri="{FF2B5EF4-FFF2-40B4-BE49-F238E27FC236}">
                <a16:creationId xmlns:a16="http://schemas.microsoft.com/office/drawing/2014/main" id="{2AEC6A7B-DD19-0A7B-1268-1D51DDEF329E}"/>
              </a:ext>
            </a:extLst>
          </p:cNvPr>
          <p:cNvSpPr>
            <a:spLocks noGrp="1"/>
          </p:cNvSpPr>
          <p:nvPr>
            <p:ph type="pic" sz="quarter" idx="18" hasCustomPrompt="1"/>
          </p:nvPr>
        </p:nvSpPr>
        <p:spPr>
          <a:xfrm>
            <a:off x="7440168" y="2478717"/>
            <a:ext cx="3858768" cy="3419856"/>
          </a:xfrm>
          <a:blipFill>
            <a:blip r:embed="rId2">
              <a:alphaModFix amt="60000"/>
            </a:blip>
            <a:stretch>
              <a:fillRect/>
            </a:stretch>
          </a:blipFill>
        </p:spPr>
        <p:txBody>
          <a:bodyPr/>
          <a:lstStyle>
            <a:lvl1pPr>
              <a:defRPr/>
            </a:lvl1pPr>
          </a:lstStyle>
          <a:p>
            <a:r>
              <a:rPr lang="en-US" dirty="0"/>
              <a:t> </a:t>
            </a:r>
          </a:p>
        </p:txBody>
      </p:sp>
      <p:sp>
        <p:nvSpPr>
          <p:cNvPr id="7" name="Date Placeholder 4">
            <a:extLst>
              <a:ext uri="{FF2B5EF4-FFF2-40B4-BE49-F238E27FC236}">
                <a16:creationId xmlns:a16="http://schemas.microsoft.com/office/drawing/2014/main" id="{B9E95395-D89E-0043-F426-2BB8FB0FDAC4}"/>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11" name="Footer Placeholder 5">
            <a:extLst>
              <a:ext uri="{FF2B5EF4-FFF2-40B4-BE49-F238E27FC236}">
                <a16:creationId xmlns:a16="http://schemas.microsoft.com/office/drawing/2014/main" id="{A91BF2A0-1C9B-2FC0-B3D8-1FE0B288994E}"/>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13" name="Slide Number Placeholder 6">
            <a:extLst>
              <a:ext uri="{FF2B5EF4-FFF2-40B4-BE49-F238E27FC236}">
                <a16:creationId xmlns:a16="http://schemas.microsoft.com/office/drawing/2014/main" id="{DC39D989-0E8D-4F7C-51E7-FE5743D404E4}"/>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973767075"/>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with Picture 15">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6FCE1F90-615F-9F95-B9AB-58D4A69578F5}"/>
              </a:ext>
            </a:extLst>
          </p:cNvPr>
          <p:cNvCxnSpPr>
            <a:cxnSpLocks/>
          </p:cNvCxnSpPr>
          <p:nvPr userDrawn="1"/>
        </p:nvCxnSpPr>
        <p:spPr>
          <a:xfrm>
            <a:off x="714375" y="1902653"/>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1064172E-92BD-EBA7-48F4-D1248DC725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31024" y="2181821"/>
            <a:ext cx="6442232" cy="3967079"/>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5" name="Title 1">
            <a:extLst>
              <a:ext uri="{FF2B5EF4-FFF2-40B4-BE49-F238E27FC236}">
                <a16:creationId xmlns:a16="http://schemas.microsoft.com/office/drawing/2014/main" id="{B0FDB523-462A-5591-99AE-C3C29FACD139}"/>
              </a:ext>
            </a:extLst>
          </p:cNvPr>
          <p:cNvSpPr>
            <a:spLocks noGrp="1"/>
          </p:cNvSpPr>
          <p:nvPr>
            <p:ph type="title"/>
          </p:nvPr>
        </p:nvSpPr>
        <p:spPr>
          <a:xfrm>
            <a:off x="612647" y="709099"/>
            <a:ext cx="3912880" cy="891101"/>
          </a:xfrm>
          <a:prstGeom prst="rect">
            <a:avLst/>
          </a:prstGeom>
        </p:spPr>
        <p:txBody>
          <a:bodyPr anchor="b">
            <a:noAutofit/>
          </a:bodyPr>
          <a:lstStyle>
            <a:lvl1pPr>
              <a:defRPr sz="3200"/>
            </a:lvl1pPr>
          </a:lstStyle>
          <a:p>
            <a:r>
              <a:rPr lang="en-US" dirty="0"/>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7" y="2205106"/>
            <a:ext cx="3912880" cy="3967073"/>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23">
            <a:extLst>
              <a:ext uri="{FF2B5EF4-FFF2-40B4-BE49-F238E27FC236}">
                <a16:creationId xmlns:a16="http://schemas.microsoft.com/office/drawing/2014/main" id="{43BD8E09-1E6C-A8B9-C809-7F1D27D0FD6A}"/>
              </a:ext>
            </a:extLst>
          </p:cNvPr>
          <p:cNvSpPr>
            <a:spLocks noGrp="1"/>
          </p:cNvSpPr>
          <p:nvPr>
            <p:ph type="pic" sz="quarter" idx="18" hasCustomPrompt="1"/>
          </p:nvPr>
        </p:nvSpPr>
        <p:spPr>
          <a:xfrm>
            <a:off x="5403200" y="2478717"/>
            <a:ext cx="5897880" cy="3419856"/>
          </a:xfrm>
          <a:blipFill>
            <a:blip r:embed="rId2">
              <a:alphaModFix amt="60000"/>
            </a:blip>
            <a:stretch>
              <a:fillRect/>
            </a:stretch>
          </a:blipFill>
        </p:spPr>
        <p:txBody>
          <a:bodyPr/>
          <a:lstStyle>
            <a:lvl1pPr>
              <a:defRPr/>
            </a:lvl1pPr>
          </a:lstStyle>
          <a:p>
            <a:r>
              <a:rPr lang="en-US" dirty="0"/>
              <a:t> </a:t>
            </a:r>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a:off x="612647" y="6343955"/>
            <a:ext cx="2642932" cy="365125"/>
          </a:xfrm>
          <a:prstGeom prst="rect">
            <a:avLst/>
          </a:prstGeom>
        </p:spPr>
        <p:txBody>
          <a:bodyPr>
            <a:noAutofit/>
          </a:bodyPr>
          <a:lstStyle/>
          <a:p>
            <a:r>
              <a:rPr lang="en-US"/>
              <a:t>Sample Footer Text</a:t>
            </a:r>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a:xfrm>
            <a:off x="9686595" y="6343955"/>
            <a:ext cx="1449697" cy="365125"/>
          </a:xfrm>
          <a:prstGeom prst="rect">
            <a:avLst/>
          </a:prstGeom>
        </p:spPr>
        <p:txBody>
          <a:bodyPr>
            <a:noAutofit/>
          </a:bodyPr>
          <a:lstStyle/>
          <a:p>
            <a:r>
              <a:rPr lang="en-US"/>
              <a:t>20xx</a:t>
            </a:r>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11136293" y="6343955"/>
            <a:ext cx="443060"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75542923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Content with Picture 16">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CF6E978-0239-0091-232E-1AFEC0C5F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4375" y="2181821"/>
            <a:ext cx="4304620" cy="3967079"/>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2" name="Title 1">
            <a:extLst>
              <a:ext uri="{FF2B5EF4-FFF2-40B4-BE49-F238E27FC236}">
                <a16:creationId xmlns:a16="http://schemas.microsoft.com/office/drawing/2014/main" id="{99D44447-F033-C9CE-67C6-019549965081}"/>
              </a:ext>
            </a:extLst>
          </p:cNvPr>
          <p:cNvSpPr>
            <a:spLocks noGrp="1"/>
          </p:cNvSpPr>
          <p:nvPr>
            <p:ph type="title"/>
          </p:nvPr>
        </p:nvSpPr>
        <p:spPr>
          <a:xfrm>
            <a:off x="612647" y="709099"/>
            <a:ext cx="10963656" cy="891101"/>
          </a:xfrm>
          <a:prstGeom prst="rect">
            <a:avLst/>
          </a:prstGeom>
        </p:spPr>
        <p:txBody>
          <a:bodyPr anchor="b">
            <a:noAutofit/>
          </a:bodyPr>
          <a:lstStyle>
            <a:lvl1pPr>
              <a:defRPr sz="3200"/>
            </a:lvl1pPr>
          </a:lstStyle>
          <a:p>
            <a:r>
              <a:rPr lang="en-US" dirty="0"/>
              <a:t>Click to edit Master title style</a:t>
            </a:r>
          </a:p>
        </p:txBody>
      </p:sp>
      <p:sp>
        <p:nvSpPr>
          <p:cNvPr id="11" name="Picture Placeholder 23">
            <a:extLst>
              <a:ext uri="{FF2B5EF4-FFF2-40B4-BE49-F238E27FC236}">
                <a16:creationId xmlns:a16="http://schemas.microsoft.com/office/drawing/2014/main" id="{2635C552-0ED9-A459-F18A-3CDED20E5BE3}"/>
              </a:ext>
            </a:extLst>
          </p:cNvPr>
          <p:cNvSpPr>
            <a:spLocks noGrp="1"/>
          </p:cNvSpPr>
          <p:nvPr>
            <p:ph type="pic" sz="quarter" idx="18" hasCustomPrompt="1"/>
          </p:nvPr>
        </p:nvSpPr>
        <p:spPr>
          <a:xfrm>
            <a:off x="987593" y="2455432"/>
            <a:ext cx="3758184" cy="3419856"/>
          </a:xfrm>
          <a:blipFill>
            <a:blip r:embed="rId2">
              <a:alphaModFix amt="60000"/>
            </a:blip>
            <a:stretch>
              <a:fillRect/>
            </a:stretch>
          </a:blipFill>
        </p:spPr>
        <p:txBody>
          <a:bodyPr/>
          <a:lstStyle>
            <a:lvl1pPr>
              <a:defRPr/>
            </a:lvl1pPr>
          </a:lstStyle>
          <a:p>
            <a:r>
              <a:rPr lang="en-US" dirty="0"/>
              <a:t> </a:t>
            </a:r>
          </a:p>
        </p:txBody>
      </p:sp>
      <p:sp>
        <p:nvSpPr>
          <p:cNvPr id="12" name="Content Placeholder 7">
            <a:extLst>
              <a:ext uri="{FF2B5EF4-FFF2-40B4-BE49-F238E27FC236}">
                <a16:creationId xmlns:a16="http://schemas.microsoft.com/office/drawing/2014/main" id="{9488295D-6787-D840-9DD4-495F1F086107}"/>
              </a:ext>
            </a:extLst>
          </p:cNvPr>
          <p:cNvSpPr>
            <a:spLocks noGrp="1"/>
          </p:cNvSpPr>
          <p:nvPr>
            <p:ph sz="quarter" idx="14"/>
          </p:nvPr>
        </p:nvSpPr>
        <p:spPr>
          <a:xfrm>
            <a:off x="5635749" y="2205106"/>
            <a:ext cx="5940554" cy="3967079"/>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Date Placeholder 4">
            <a:extLst>
              <a:ext uri="{FF2B5EF4-FFF2-40B4-BE49-F238E27FC236}">
                <a16:creationId xmlns:a16="http://schemas.microsoft.com/office/drawing/2014/main" id="{44C833D8-E0E9-C749-0443-2B06F6DE03FC}"/>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15" name="Footer Placeholder 5">
            <a:extLst>
              <a:ext uri="{FF2B5EF4-FFF2-40B4-BE49-F238E27FC236}">
                <a16:creationId xmlns:a16="http://schemas.microsoft.com/office/drawing/2014/main" id="{ACAE9DFF-C773-D714-0C09-80240DE19FAF}"/>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16" name="Slide Number Placeholder 6">
            <a:extLst>
              <a:ext uri="{FF2B5EF4-FFF2-40B4-BE49-F238E27FC236}">
                <a16:creationId xmlns:a16="http://schemas.microsoft.com/office/drawing/2014/main" id="{339D6C62-B024-DF78-9414-D350E282202D}"/>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14696798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Content with Picture 17">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E966A3D-9E5F-3C1B-B9EC-73F3340D5D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4375" y="2205106"/>
            <a:ext cx="4768976" cy="3943796"/>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2" name="Title 1">
            <a:extLst>
              <a:ext uri="{FF2B5EF4-FFF2-40B4-BE49-F238E27FC236}">
                <a16:creationId xmlns:a16="http://schemas.microsoft.com/office/drawing/2014/main" id="{C502CF0E-9C51-830C-CEDE-80A5D47BD90C}"/>
              </a:ext>
            </a:extLst>
          </p:cNvPr>
          <p:cNvSpPr>
            <a:spLocks noGrp="1"/>
          </p:cNvSpPr>
          <p:nvPr>
            <p:ph type="title"/>
          </p:nvPr>
        </p:nvSpPr>
        <p:spPr>
          <a:xfrm>
            <a:off x="612647" y="709099"/>
            <a:ext cx="3956305" cy="891101"/>
          </a:xfrm>
          <a:prstGeom prst="rect">
            <a:avLst/>
          </a:prstGeom>
        </p:spPr>
        <p:txBody>
          <a:bodyPr anchor="b">
            <a:noAutofit/>
          </a:bodyPr>
          <a:lstStyle>
            <a:lvl1pPr>
              <a:defRPr sz="3200"/>
            </a:lvl1pPr>
          </a:lstStyle>
          <a:p>
            <a:r>
              <a:rPr lang="en-US" dirty="0"/>
              <a:t>Click to edit Master title style</a:t>
            </a:r>
          </a:p>
        </p:txBody>
      </p:sp>
      <p:sp>
        <p:nvSpPr>
          <p:cNvPr id="12" name="Picture Placeholder 11">
            <a:extLst>
              <a:ext uri="{FF2B5EF4-FFF2-40B4-BE49-F238E27FC236}">
                <a16:creationId xmlns:a16="http://schemas.microsoft.com/office/drawing/2014/main" id="{64BAD4E0-57C4-108C-9E27-5EAD1A833249}"/>
              </a:ext>
            </a:extLst>
          </p:cNvPr>
          <p:cNvSpPr>
            <a:spLocks noGrp="1"/>
          </p:cNvSpPr>
          <p:nvPr>
            <p:ph type="pic" sz="quarter" idx="15" hasCustomPrompt="1"/>
          </p:nvPr>
        </p:nvSpPr>
        <p:spPr>
          <a:xfrm>
            <a:off x="986599" y="2480792"/>
            <a:ext cx="4224528" cy="3392424"/>
          </a:xfrm>
          <a:blipFill>
            <a:blip r:embed="rId2">
              <a:alphaModFix amt="60000"/>
            </a:blip>
            <a:stretch>
              <a:fillRect/>
            </a:stretch>
          </a:blipFill>
        </p:spPr>
        <p:txBody>
          <a:bodyPr/>
          <a:lstStyle>
            <a:lvl1pPr>
              <a:defRPr/>
            </a:lvl1pPr>
          </a:lstStyle>
          <a:p>
            <a:r>
              <a:rPr lang="en-US" dirty="0"/>
              <a:t> </a:t>
            </a:r>
          </a:p>
        </p:txBody>
      </p:sp>
      <p:sp>
        <p:nvSpPr>
          <p:cNvPr id="3" name="Content Placeholder 7">
            <a:extLst>
              <a:ext uri="{FF2B5EF4-FFF2-40B4-BE49-F238E27FC236}">
                <a16:creationId xmlns:a16="http://schemas.microsoft.com/office/drawing/2014/main" id="{982AE6CE-D2D4-2329-86C0-F9C45831470E}"/>
              </a:ext>
            </a:extLst>
          </p:cNvPr>
          <p:cNvSpPr>
            <a:spLocks noGrp="1"/>
          </p:cNvSpPr>
          <p:nvPr>
            <p:ph sz="quarter" idx="14"/>
          </p:nvPr>
        </p:nvSpPr>
        <p:spPr>
          <a:xfrm>
            <a:off x="6095999" y="732155"/>
            <a:ext cx="5486401" cy="5405377"/>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293221343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ontent with Picture 18">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C5B3841-4258-5EBB-78B0-8DBB8BA82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4375" y="2205106"/>
            <a:ext cx="3854577" cy="3943796"/>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20" name="Title 1">
            <a:extLst>
              <a:ext uri="{FF2B5EF4-FFF2-40B4-BE49-F238E27FC236}">
                <a16:creationId xmlns:a16="http://schemas.microsoft.com/office/drawing/2014/main" id="{B6A14BD6-3E7F-C8A6-3ED2-DC935EEEEEE0}"/>
              </a:ext>
            </a:extLst>
          </p:cNvPr>
          <p:cNvSpPr>
            <a:spLocks noGrp="1"/>
          </p:cNvSpPr>
          <p:nvPr>
            <p:ph type="title"/>
          </p:nvPr>
        </p:nvSpPr>
        <p:spPr>
          <a:xfrm>
            <a:off x="612647" y="709099"/>
            <a:ext cx="3956305" cy="891101"/>
          </a:xfrm>
          <a:prstGeom prst="rect">
            <a:avLst/>
          </a:prstGeom>
        </p:spPr>
        <p:txBody>
          <a:bodyPr anchor="b">
            <a:noAutofit/>
          </a:bodyPr>
          <a:lstStyle>
            <a:lvl1pPr>
              <a:defRPr sz="3200"/>
            </a:lvl1pPr>
          </a:lstStyle>
          <a:p>
            <a:r>
              <a:rPr lang="en-US" dirty="0"/>
              <a:t>Click to edit Master title style</a:t>
            </a:r>
          </a:p>
        </p:txBody>
      </p:sp>
      <p:sp>
        <p:nvSpPr>
          <p:cNvPr id="14" name="Picture Placeholder 13">
            <a:extLst>
              <a:ext uri="{FF2B5EF4-FFF2-40B4-BE49-F238E27FC236}">
                <a16:creationId xmlns:a16="http://schemas.microsoft.com/office/drawing/2014/main" id="{21767FCA-DB6F-605F-8C30-6399DF325E09}"/>
              </a:ext>
            </a:extLst>
          </p:cNvPr>
          <p:cNvSpPr>
            <a:spLocks noGrp="1"/>
          </p:cNvSpPr>
          <p:nvPr>
            <p:ph type="pic" sz="quarter" idx="15" hasCustomPrompt="1"/>
          </p:nvPr>
        </p:nvSpPr>
        <p:spPr>
          <a:xfrm>
            <a:off x="988695" y="2480792"/>
            <a:ext cx="3310128" cy="3392424"/>
          </a:xfrm>
          <a:blipFill>
            <a:blip r:embed="rId2">
              <a:alphaModFix amt="60000"/>
            </a:blip>
            <a:stretch>
              <a:fillRect/>
            </a:stretch>
          </a:blipFill>
        </p:spPr>
        <p:txBody>
          <a:bodyPr/>
          <a:lstStyle>
            <a:lvl1pPr>
              <a:defRPr/>
            </a:lvl1pPr>
          </a:lstStyle>
          <a:p>
            <a:r>
              <a:rPr lang="en-US" dirty="0"/>
              <a:t> </a:t>
            </a:r>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181600" y="709098"/>
            <a:ext cx="6394704" cy="5439805"/>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326817797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Number Large">
    <p:bg>
      <p:bgPr>
        <a:solidFill>
          <a:schemeClr val="tx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3C60B43-3F02-3807-6E46-2B1B4C989A3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10" name="Rectangle 9">
              <a:extLst>
                <a:ext uri="{FF2B5EF4-FFF2-40B4-BE49-F238E27FC236}">
                  <a16:creationId xmlns:a16="http://schemas.microsoft.com/office/drawing/2014/main" id="{DF27A944-872A-E8C8-8FC2-88B5F89140A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70AFD51-4B4D-0743-F50D-5DA14EC3395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2" name="Group 11">
                <a:extLst>
                  <a:ext uri="{FF2B5EF4-FFF2-40B4-BE49-F238E27FC236}">
                    <a16:creationId xmlns:a16="http://schemas.microsoft.com/office/drawing/2014/main" id="{E0878CA7-F6BC-3D54-9B31-0D36C99C9C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7" name="Freeform 68">
                  <a:extLst>
                    <a:ext uri="{FF2B5EF4-FFF2-40B4-BE49-F238E27FC236}">
                      <a16:creationId xmlns:a16="http://schemas.microsoft.com/office/drawing/2014/main" id="{70D6BE5D-D14F-F86C-1B5D-DF11BCBBBF2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69">
                  <a:extLst>
                    <a:ext uri="{FF2B5EF4-FFF2-40B4-BE49-F238E27FC236}">
                      <a16:creationId xmlns:a16="http://schemas.microsoft.com/office/drawing/2014/main" id="{0B935B11-11F9-F9FC-984C-B97E8C740D6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Line 70">
                  <a:extLst>
                    <a:ext uri="{FF2B5EF4-FFF2-40B4-BE49-F238E27FC236}">
                      <a16:creationId xmlns:a16="http://schemas.microsoft.com/office/drawing/2014/main" id="{BE8CD0AC-752A-36C8-B3D7-C2498B3605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3" name="Group 12">
                <a:extLst>
                  <a:ext uri="{FF2B5EF4-FFF2-40B4-BE49-F238E27FC236}">
                    <a16:creationId xmlns:a16="http://schemas.microsoft.com/office/drawing/2014/main" id="{61EB58C7-3472-9645-303A-C65C14123FC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4" name="Freeform 68">
                  <a:extLst>
                    <a:ext uri="{FF2B5EF4-FFF2-40B4-BE49-F238E27FC236}">
                      <a16:creationId xmlns:a16="http://schemas.microsoft.com/office/drawing/2014/main" id="{A6A0616B-8873-18F1-6B0F-49D27CB1CF1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92415C0C-C484-F133-E62B-AF2C09A1A3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9AC31EC2-05CF-F921-C115-C93D2D5D3C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20" name="Group 19">
            <a:extLst>
              <a:ext uri="{FF2B5EF4-FFF2-40B4-BE49-F238E27FC236}">
                <a16:creationId xmlns:a16="http://schemas.microsoft.com/office/drawing/2014/main" id="{2DB1D249-E32E-CA54-2B0E-07373055B0A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4987925" y="5634038"/>
            <a:ext cx="2216150" cy="1177924"/>
            <a:chOff x="4987925" y="2840038"/>
            <a:chExt cx="2216150" cy="1177924"/>
          </a:xfrm>
        </p:grpSpPr>
        <p:sp>
          <p:nvSpPr>
            <p:cNvPr id="21" name="Rectangle 20">
              <a:extLst>
                <a:ext uri="{FF2B5EF4-FFF2-40B4-BE49-F238E27FC236}">
                  <a16:creationId xmlns:a16="http://schemas.microsoft.com/office/drawing/2014/main" id="{3151709B-660C-1490-E355-0D6EFA8B23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F9006C11-A305-CB26-F3C9-F793404FAFE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3" name="Group 22">
                <a:extLst>
                  <a:ext uri="{FF2B5EF4-FFF2-40B4-BE49-F238E27FC236}">
                    <a16:creationId xmlns:a16="http://schemas.microsoft.com/office/drawing/2014/main" id="{62141B28-A487-DAF4-07D7-398EEC73292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8" name="Freeform 68">
                  <a:extLst>
                    <a:ext uri="{FF2B5EF4-FFF2-40B4-BE49-F238E27FC236}">
                      <a16:creationId xmlns:a16="http://schemas.microsoft.com/office/drawing/2014/main" id="{08544E82-7C10-6056-96F9-890D203187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9">
                  <a:extLst>
                    <a:ext uri="{FF2B5EF4-FFF2-40B4-BE49-F238E27FC236}">
                      <a16:creationId xmlns:a16="http://schemas.microsoft.com/office/drawing/2014/main" id="{5B3767EA-BEDF-6F5A-3F2A-63110758F79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0" name="Line 70">
                  <a:extLst>
                    <a:ext uri="{FF2B5EF4-FFF2-40B4-BE49-F238E27FC236}">
                      <a16:creationId xmlns:a16="http://schemas.microsoft.com/office/drawing/2014/main" id="{894D12DF-C2FB-ECB1-D126-DE70BD1389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4" name="Group 23">
                <a:extLst>
                  <a:ext uri="{FF2B5EF4-FFF2-40B4-BE49-F238E27FC236}">
                    <a16:creationId xmlns:a16="http://schemas.microsoft.com/office/drawing/2014/main" id="{EB321FA9-CD00-E340-DF3A-DF2F6056D22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5" name="Freeform 68">
                  <a:extLst>
                    <a:ext uri="{FF2B5EF4-FFF2-40B4-BE49-F238E27FC236}">
                      <a16:creationId xmlns:a16="http://schemas.microsoft.com/office/drawing/2014/main" id="{7F442571-8A8E-F056-8120-0A7166739E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9">
                  <a:extLst>
                    <a:ext uri="{FF2B5EF4-FFF2-40B4-BE49-F238E27FC236}">
                      <a16:creationId xmlns:a16="http://schemas.microsoft.com/office/drawing/2014/main" id="{90B1B727-221D-4181-A364-D5B709E701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7" name="Line 70">
                  <a:extLst>
                    <a:ext uri="{FF2B5EF4-FFF2-40B4-BE49-F238E27FC236}">
                      <a16:creationId xmlns:a16="http://schemas.microsoft.com/office/drawing/2014/main" id="{675BA8D2-1FF0-72E0-6BB5-84E882FF72B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6" name="Title 1">
            <a:extLst>
              <a:ext uri="{FF2B5EF4-FFF2-40B4-BE49-F238E27FC236}">
                <a16:creationId xmlns:a16="http://schemas.microsoft.com/office/drawing/2014/main" id="{A180BF33-C99D-1A4A-5974-7053CE7E7482}"/>
              </a:ext>
            </a:extLst>
          </p:cNvPr>
          <p:cNvSpPr>
            <a:spLocks noGrp="1"/>
          </p:cNvSpPr>
          <p:nvPr>
            <p:ph type="title"/>
          </p:nvPr>
        </p:nvSpPr>
        <p:spPr>
          <a:xfrm>
            <a:off x="1524001" y="4893732"/>
            <a:ext cx="9144000" cy="822013"/>
          </a:xfrm>
          <a:prstGeom prst="rect">
            <a:avLst/>
          </a:prstGeom>
        </p:spPr>
        <p:txBody>
          <a:bodyPr anchor="t">
            <a:noAutofit/>
          </a:bodyPr>
          <a:lstStyle>
            <a:lvl1pPr algn="ctr">
              <a:lnSpc>
                <a:spcPct val="110000"/>
              </a:lnSpc>
              <a:defRPr sz="1800" b="0" i="0">
                <a:solidFill>
                  <a:schemeClr val="bg1">
                    <a:lumMod val="75000"/>
                    <a:lumOff val="25000"/>
                  </a:schemeClr>
                </a:solidFill>
                <a:latin typeface="+mn-lt"/>
              </a:defRPr>
            </a:lvl1pPr>
          </a:lstStyle>
          <a:p>
            <a:r>
              <a:rPr lang="en-US" dirty="0"/>
              <a:t>Click to edit Master title style</a:t>
            </a:r>
          </a:p>
        </p:txBody>
      </p:sp>
      <p:sp>
        <p:nvSpPr>
          <p:cNvPr id="8" name="Content Placeholder 6">
            <a:extLst>
              <a:ext uri="{FF2B5EF4-FFF2-40B4-BE49-F238E27FC236}">
                <a16:creationId xmlns:a16="http://schemas.microsoft.com/office/drawing/2014/main" id="{63DD70A9-B50E-61D0-C634-34E20A3D422B}"/>
              </a:ext>
            </a:extLst>
          </p:cNvPr>
          <p:cNvSpPr>
            <a:spLocks noGrp="1"/>
          </p:cNvSpPr>
          <p:nvPr>
            <p:ph sz="quarter" idx="13" hasCustomPrompt="1"/>
          </p:nvPr>
        </p:nvSpPr>
        <p:spPr>
          <a:xfrm>
            <a:off x="1524001" y="1107047"/>
            <a:ext cx="9144000" cy="3660809"/>
          </a:xfrm>
        </p:spPr>
        <p:txBody>
          <a:bodyPr anchor="b">
            <a:noAutofit/>
          </a:bodyPr>
          <a:lstStyle>
            <a:lvl1pPr marL="0" indent="0" algn="ctr">
              <a:lnSpc>
                <a:spcPct val="90000"/>
              </a:lnSpc>
              <a:buNone/>
              <a:defRPr sz="23000" b="0">
                <a:solidFill>
                  <a:schemeClr val="bg1">
                    <a:lumMod val="75000"/>
                    <a:lumOff val="25000"/>
                  </a:schemeClr>
                </a:solidFill>
                <a:latin typeface="+mj-lt"/>
                <a:ea typeface="Batang" panose="02030600000101010101" pitchFamily="18" charset="-127"/>
              </a:defRPr>
            </a:lvl1pPr>
          </a:lstStyle>
          <a:p>
            <a:pPr lvl="0"/>
            <a:r>
              <a:rPr lang="en-US" dirty="0"/>
              <a: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a:xfrm>
            <a:off x="612647" y="6343955"/>
            <a:ext cx="2202644" cy="365125"/>
          </a:xfrm>
          <a:prstGeom prst="rect">
            <a:avLst/>
          </a:prstGeom>
        </p:spPr>
        <p:txBody>
          <a:bodyPr>
            <a:noAutofit/>
          </a:bodyPr>
          <a:lstStyle>
            <a:lvl1pPr>
              <a:defRPr>
                <a:solidFill>
                  <a:schemeClr val="bg1">
                    <a:lumMod val="65000"/>
                    <a:lumOff val="35000"/>
                  </a:schemeClr>
                </a:solidFill>
              </a:defRPr>
            </a:lvl1pPr>
          </a:lstStyle>
          <a:p>
            <a:r>
              <a:rPr lang="en-US"/>
              <a:t>20xx</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a:xfrm>
            <a:off x="8229600" y="6343955"/>
            <a:ext cx="2805405" cy="365125"/>
          </a:xfrm>
          <a:prstGeom prst="rect">
            <a:avLst/>
          </a:prstGeom>
        </p:spPr>
        <p:txBody>
          <a:bodyPr>
            <a:noAutofit/>
          </a:bodyPr>
          <a:lstStyle>
            <a:lvl1pPr>
              <a:defRPr>
                <a:solidFill>
                  <a:schemeClr val="bg1">
                    <a:lumMod val="65000"/>
                    <a:lumOff val="35000"/>
                  </a:schemeClr>
                </a:solidFill>
              </a:defRPr>
            </a:lvl1pPr>
          </a:lstStyle>
          <a:p>
            <a:r>
              <a:rPr lang="en-US"/>
              <a:t>Sample Footer Text</a:t>
            </a:r>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a:xfrm>
            <a:off x="11147096" y="6343955"/>
            <a:ext cx="429207" cy="365125"/>
          </a:xfrm>
          <a:prstGeom prst="rect">
            <a:avLst/>
          </a:prstGeom>
        </p:spPr>
        <p:txBody>
          <a:bodyPr>
            <a:noAutofit/>
          </a:bodyPr>
          <a:lstStyle>
            <a:lvl1pPr>
              <a:defRPr>
                <a:solidFill>
                  <a:schemeClr val="bg1">
                    <a:lumMod val="65000"/>
                    <a:lumOff val="35000"/>
                  </a:schemeClr>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3884773095"/>
      </p:ext>
    </p:extLst>
  </p:cSld>
  <p:clrMapOvr>
    <a:overrideClrMapping bg1="dk1" tx1="lt1" bg2="dk2" tx2="lt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Number Large 2">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B46C6E13-5F92-0B54-E552-A8E8EA32109D}"/>
              </a:ext>
            </a:extLst>
          </p:cNvPr>
          <p:cNvGrpSpPr/>
          <p:nvPr/>
        </p:nvGrpSpPr>
        <p:grpSpPr>
          <a:xfrm flipH="1">
            <a:off x="8353425" y="531607"/>
            <a:ext cx="3838575" cy="6520778"/>
            <a:chOff x="192855" y="531607"/>
            <a:chExt cx="3838575" cy="6520778"/>
          </a:xfrm>
        </p:grpSpPr>
        <p:grpSp>
          <p:nvGrpSpPr>
            <p:cNvPr id="8" name="Group 7">
              <a:extLst>
                <a:ext uri="{FF2B5EF4-FFF2-40B4-BE49-F238E27FC236}">
                  <a16:creationId xmlns:a16="http://schemas.microsoft.com/office/drawing/2014/main" id="{581DD79D-1CEE-4719-00FE-4FD53EA315E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32" name="Freeform 64">
                <a:extLst>
                  <a:ext uri="{FF2B5EF4-FFF2-40B4-BE49-F238E27FC236}">
                    <a16:creationId xmlns:a16="http://schemas.microsoft.com/office/drawing/2014/main" id="{63458FA5-D071-3A46-EB12-8B6C8D6396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81">
                <a:extLst>
                  <a:ext uri="{FF2B5EF4-FFF2-40B4-BE49-F238E27FC236}">
                    <a16:creationId xmlns:a16="http://schemas.microsoft.com/office/drawing/2014/main" id="{4DD1D754-B9F5-6269-D3E0-3703961659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61">
                <a:extLst>
                  <a:ext uri="{FF2B5EF4-FFF2-40B4-BE49-F238E27FC236}">
                    <a16:creationId xmlns:a16="http://schemas.microsoft.com/office/drawing/2014/main" id="{F3A3D4E7-3A71-4AB8-FB08-8CEDD527A7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34">
                <a:extLst>
                  <a:ext uri="{FF2B5EF4-FFF2-40B4-BE49-F238E27FC236}">
                    <a16:creationId xmlns:a16="http://schemas.microsoft.com/office/drawing/2014/main" id="{497067EC-F598-B7C7-88F4-2F57F6D874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4">
                <a:extLst>
                  <a:ext uri="{FF2B5EF4-FFF2-40B4-BE49-F238E27FC236}">
                    <a16:creationId xmlns:a16="http://schemas.microsoft.com/office/drawing/2014/main" id="{1A115B41-BE53-1781-C3A0-8F7DBB6CF7F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87">
                <a:extLst>
                  <a:ext uri="{FF2B5EF4-FFF2-40B4-BE49-F238E27FC236}">
                    <a16:creationId xmlns:a16="http://schemas.microsoft.com/office/drawing/2014/main" id="{AD9F9AC4-59AA-3FED-EB58-ABCC8422A5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60">
                <a:extLst>
                  <a:ext uri="{FF2B5EF4-FFF2-40B4-BE49-F238E27FC236}">
                    <a16:creationId xmlns:a16="http://schemas.microsoft.com/office/drawing/2014/main" id="{5C39FA36-DD8A-A8AF-995B-FEB1B81928A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59">
                <a:extLst>
                  <a:ext uri="{FF2B5EF4-FFF2-40B4-BE49-F238E27FC236}">
                    <a16:creationId xmlns:a16="http://schemas.microsoft.com/office/drawing/2014/main" id="{0435A07F-ABFF-DBCD-9D6E-B060E78839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62">
                <a:extLst>
                  <a:ext uri="{FF2B5EF4-FFF2-40B4-BE49-F238E27FC236}">
                    <a16:creationId xmlns:a16="http://schemas.microsoft.com/office/drawing/2014/main" id="{F61ED471-E9B3-E6FF-4DA3-8663BAB6BBA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5">
                <a:extLst>
                  <a:ext uri="{FF2B5EF4-FFF2-40B4-BE49-F238E27FC236}">
                    <a16:creationId xmlns:a16="http://schemas.microsoft.com/office/drawing/2014/main" id="{66D48908-5C19-CE7C-FB3B-E55D124BE8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79">
                <a:extLst>
                  <a:ext uri="{FF2B5EF4-FFF2-40B4-BE49-F238E27FC236}">
                    <a16:creationId xmlns:a16="http://schemas.microsoft.com/office/drawing/2014/main" id="{9EBA239B-B2C2-C1D7-42F7-BB50522E1C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82">
                <a:extLst>
                  <a:ext uri="{FF2B5EF4-FFF2-40B4-BE49-F238E27FC236}">
                    <a16:creationId xmlns:a16="http://schemas.microsoft.com/office/drawing/2014/main" id="{7311065F-4C49-B37C-B6F2-EF021666B0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85">
                <a:extLst>
                  <a:ext uri="{FF2B5EF4-FFF2-40B4-BE49-F238E27FC236}">
                    <a16:creationId xmlns:a16="http://schemas.microsoft.com/office/drawing/2014/main" id="{EADE6C0A-9B31-463A-DC31-450FBFB0EA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44">
                <a:extLst>
                  <a:ext uri="{FF2B5EF4-FFF2-40B4-BE49-F238E27FC236}">
                    <a16:creationId xmlns:a16="http://schemas.microsoft.com/office/drawing/2014/main" id="{715F916F-BDD7-938C-7F9F-15FA32E2E2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6" name="Group 45">
                <a:extLst>
                  <a:ext uri="{FF2B5EF4-FFF2-40B4-BE49-F238E27FC236}">
                    <a16:creationId xmlns:a16="http://schemas.microsoft.com/office/drawing/2014/main" id="{A17F0837-6401-508D-9D16-AC64526C93F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7" name="Line 63">
                  <a:extLst>
                    <a:ext uri="{FF2B5EF4-FFF2-40B4-BE49-F238E27FC236}">
                      <a16:creationId xmlns:a16="http://schemas.microsoft.com/office/drawing/2014/main" id="{201E24E4-9DA0-20F2-7AE3-5DA927CDF4A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66">
                  <a:extLst>
                    <a:ext uri="{FF2B5EF4-FFF2-40B4-BE49-F238E27FC236}">
                      <a16:creationId xmlns:a16="http://schemas.microsoft.com/office/drawing/2014/main" id="{F0D81B78-2590-5FE2-3E72-AED10BB9C8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67">
                  <a:extLst>
                    <a:ext uri="{FF2B5EF4-FFF2-40B4-BE49-F238E27FC236}">
                      <a16:creationId xmlns:a16="http://schemas.microsoft.com/office/drawing/2014/main" id="{1B0E3C51-648E-EED1-D8E4-5C1A83A793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80">
                  <a:extLst>
                    <a:ext uri="{FF2B5EF4-FFF2-40B4-BE49-F238E27FC236}">
                      <a16:creationId xmlns:a16="http://schemas.microsoft.com/office/drawing/2014/main" id="{B63F0A42-E73B-9C27-C8AC-5862ECD9A91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83">
                  <a:extLst>
                    <a:ext uri="{FF2B5EF4-FFF2-40B4-BE49-F238E27FC236}">
                      <a16:creationId xmlns:a16="http://schemas.microsoft.com/office/drawing/2014/main" id="{CFD7B0F1-6021-5D68-851A-183A3606E5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86">
                  <a:extLst>
                    <a:ext uri="{FF2B5EF4-FFF2-40B4-BE49-F238E27FC236}">
                      <a16:creationId xmlns:a16="http://schemas.microsoft.com/office/drawing/2014/main" id="{E63766C1-D1F5-CD70-020F-548E199476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Line 89">
                  <a:extLst>
                    <a:ext uri="{FF2B5EF4-FFF2-40B4-BE49-F238E27FC236}">
                      <a16:creationId xmlns:a16="http://schemas.microsoft.com/office/drawing/2014/main" id="{9A7C8B71-FD3E-CF93-F909-DC78EB1BFE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9" name="Group 8">
              <a:extLst>
                <a:ext uri="{FF2B5EF4-FFF2-40B4-BE49-F238E27FC236}">
                  <a16:creationId xmlns:a16="http://schemas.microsoft.com/office/drawing/2014/main" id="{2A83BBBA-0866-8DA7-4C6B-39E5341383F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10" name="Freeform 64">
                <a:extLst>
                  <a:ext uri="{FF2B5EF4-FFF2-40B4-BE49-F238E27FC236}">
                    <a16:creationId xmlns:a16="http://schemas.microsoft.com/office/drawing/2014/main" id="{55F21049-C8CB-1413-A3F0-41A22AF2A7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81">
                <a:extLst>
                  <a:ext uri="{FF2B5EF4-FFF2-40B4-BE49-F238E27FC236}">
                    <a16:creationId xmlns:a16="http://schemas.microsoft.com/office/drawing/2014/main" id="{173F64F1-9A9D-BC7E-B0A0-971F0F0F14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1">
                <a:extLst>
                  <a:ext uri="{FF2B5EF4-FFF2-40B4-BE49-F238E27FC236}">
                    <a16:creationId xmlns:a16="http://schemas.microsoft.com/office/drawing/2014/main" id="{B25A2E7D-3D32-4BB9-A01F-1F77476D5EA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78">
                <a:extLst>
                  <a:ext uri="{FF2B5EF4-FFF2-40B4-BE49-F238E27FC236}">
                    <a16:creationId xmlns:a16="http://schemas.microsoft.com/office/drawing/2014/main" id="{BD1373BC-8861-74A9-F90B-6D147FAB44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84">
                <a:extLst>
                  <a:ext uri="{FF2B5EF4-FFF2-40B4-BE49-F238E27FC236}">
                    <a16:creationId xmlns:a16="http://schemas.microsoft.com/office/drawing/2014/main" id="{1D0F6C7E-8186-9BA9-C089-F165E186A2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87">
                <a:extLst>
                  <a:ext uri="{FF2B5EF4-FFF2-40B4-BE49-F238E27FC236}">
                    <a16:creationId xmlns:a16="http://schemas.microsoft.com/office/drawing/2014/main" id="{359F8A83-D46B-F8FF-DC7C-3C04DCA8FF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0">
                <a:extLst>
                  <a:ext uri="{FF2B5EF4-FFF2-40B4-BE49-F238E27FC236}">
                    <a16:creationId xmlns:a16="http://schemas.microsoft.com/office/drawing/2014/main" id="{BFC83E63-6FC3-C31E-98CE-21843812F0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59">
                <a:extLst>
                  <a:ext uri="{FF2B5EF4-FFF2-40B4-BE49-F238E27FC236}">
                    <a16:creationId xmlns:a16="http://schemas.microsoft.com/office/drawing/2014/main" id="{302ABA44-3B57-F469-6C04-F66BDA7AE5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62">
                <a:extLst>
                  <a:ext uri="{FF2B5EF4-FFF2-40B4-BE49-F238E27FC236}">
                    <a16:creationId xmlns:a16="http://schemas.microsoft.com/office/drawing/2014/main" id="{7AEBB6FD-54FE-C7DA-9A26-50A06339E4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65">
                <a:extLst>
                  <a:ext uri="{FF2B5EF4-FFF2-40B4-BE49-F238E27FC236}">
                    <a16:creationId xmlns:a16="http://schemas.microsoft.com/office/drawing/2014/main" id="{5E33358E-58C6-D35A-1278-C81907C9979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79">
                <a:extLst>
                  <a:ext uri="{FF2B5EF4-FFF2-40B4-BE49-F238E27FC236}">
                    <a16:creationId xmlns:a16="http://schemas.microsoft.com/office/drawing/2014/main" id="{03A5740E-D7E5-68C0-948E-9724E0ACF7A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82">
                <a:extLst>
                  <a:ext uri="{FF2B5EF4-FFF2-40B4-BE49-F238E27FC236}">
                    <a16:creationId xmlns:a16="http://schemas.microsoft.com/office/drawing/2014/main" id="{8AB4DD54-E3B5-6D41-1243-6F2D21CD99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85">
                <a:extLst>
                  <a:ext uri="{FF2B5EF4-FFF2-40B4-BE49-F238E27FC236}">
                    <a16:creationId xmlns:a16="http://schemas.microsoft.com/office/drawing/2014/main" id="{2A94B732-4A98-2F5C-F80B-6BBDB47064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88">
                <a:extLst>
                  <a:ext uri="{FF2B5EF4-FFF2-40B4-BE49-F238E27FC236}">
                    <a16:creationId xmlns:a16="http://schemas.microsoft.com/office/drawing/2014/main" id="{DF1D8441-3705-CC80-FE5F-2A09989AAF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4" name="Group 23">
                <a:extLst>
                  <a:ext uri="{FF2B5EF4-FFF2-40B4-BE49-F238E27FC236}">
                    <a16:creationId xmlns:a16="http://schemas.microsoft.com/office/drawing/2014/main" id="{8F71A31A-59B3-9162-371C-C01A729D0C3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5" name="Line 63">
                  <a:extLst>
                    <a:ext uri="{FF2B5EF4-FFF2-40B4-BE49-F238E27FC236}">
                      <a16:creationId xmlns:a16="http://schemas.microsoft.com/office/drawing/2014/main" id="{7CCBE56E-A31B-4C75-DC85-F53147C4D0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66">
                  <a:extLst>
                    <a:ext uri="{FF2B5EF4-FFF2-40B4-BE49-F238E27FC236}">
                      <a16:creationId xmlns:a16="http://schemas.microsoft.com/office/drawing/2014/main" id="{296ACE92-E4E8-3DA8-53B5-B4C1E3A8D2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67">
                  <a:extLst>
                    <a:ext uri="{FF2B5EF4-FFF2-40B4-BE49-F238E27FC236}">
                      <a16:creationId xmlns:a16="http://schemas.microsoft.com/office/drawing/2014/main" id="{7B0613D4-F0E5-89E7-9C18-8CFA239DF1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80">
                  <a:extLst>
                    <a:ext uri="{FF2B5EF4-FFF2-40B4-BE49-F238E27FC236}">
                      <a16:creationId xmlns:a16="http://schemas.microsoft.com/office/drawing/2014/main" id="{E622BCC5-94CF-3347-DA0D-7358D5BAEC5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83">
                  <a:extLst>
                    <a:ext uri="{FF2B5EF4-FFF2-40B4-BE49-F238E27FC236}">
                      <a16:creationId xmlns:a16="http://schemas.microsoft.com/office/drawing/2014/main" id="{7A92BD29-9001-7192-3FC5-2BD68F7AF26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Line 86">
                  <a:extLst>
                    <a:ext uri="{FF2B5EF4-FFF2-40B4-BE49-F238E27FC236}">
                      <a16:creationId xmlns:a16="http://schemas.microsoft.com/office/drawing/2014/main" id="{538F5771-4928-1E01-FE11-700BA531382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Line 89">
                  <a:extLst>
                    <a:ext uri="{FF2B5EF4-FFF2-40B4-BE49-F238E27FC236}">
                      <a16:creationId xmlns:a16="http://schemas.microsoft.com/office/drawing/2014/main" id="{7DCEABB5-FF34-2744-FB43-A0CE5EE8EB4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54" name="Content Placeholder 53">
            <a:extLst>
              <a:ext uri="{FF2B5EF4-FFF2-40B4-BE49-F238E27FC236}">
                <a16:creationId xmlns:a16="http://schemas.microsoft.com/office/drawing/2014/main" id="{8FCCC77F-6C47-D9CF-D034-6C88D17987B1}"/>
              </a:ext>
            </a:extLst>
          </p:cNvPr>
          <p:cNvSpPr>
            <a:spLocks noGrp="1"/>
          </p:cNvSpPr>
          <p:nvPr>
            <p:ph sz="quarter" idx="16" hasCustomPrompt="1"/>
          </p:nvPr>
        </p:nvSpPr>
        <p:spPr>
          <a:xfrm>
            <a:off x="595313" y="660400"/>
            <a:ext cx="7821612" cy="4119563"/>
          </a:xfrm>
        </p:spPr>
        <p:txBody>
          <a:bodyPr anchor="b"/>
          <a:lstStyle>
            <a:lvl1pPr>
              <a:defRPr sz="23200">
                <a:solidFill>
                  <a:schemeClr val="tx1">
                    <a:lumMod val="75000"/>
                    <a:lumOff val="25000"/>
                  </a:schemeClr>
                </a:solidFill>
                <a:latin typeface="+mj-lt"/>
              </a:defRPr>
            </a:lvl1pPr>
          </a:lstStyle>
          <a:p>
            <a:pPr lvl="0"/>
            <a:r>
              <a:rPr lang="en-US" dirty="0"/>
              <a: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a:xfrm>
            <a:off x="612647" y="6343955"/>
            <a:ext cx="2202644" cy="365125"/>
          </a:xfrm>
          <a:prstGeom prst="rect">
            <a:avLst/>
          </a:prstGeom>
        </p:spPr>
        <p:txBody>
          <a:bodyPr/>
          <a:lstStyle>
            <a:lvl1pPr>
              <a:defRPr>
                <a:solidFill>
                  <a:schemeClr val="tx1">
                    <a:lumMod val="65000"/>
                    <a:lumOff val="35000"/>
                  </a:schemeClr>
                </a:solidFill>
              </a:defRPr>
            </a:lvl1pPr>
          </a:lstStyle>
          <a:p>
            <a:r>
              <a:rPr lang="en-US"/>
              <a:t>20xx</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a:xfrm>
            <a:off x="4693298" y="6343955"/>
            <a:ext cx="2805405" cy="365125"/>
          </a:xfrm>
          <a:prstGeom prst="rect">
            <a:avLst/>
          </a:prstGeom>
        </p:spPr>
        <p:txBody>
          <a:bodyPr/>
          <a:lstStyle>
            <a:lvl1pPr>
              <a:defRPr>
                <a:solidFill>
                  <a:schemeClr val="tx1">
                    <a:lumMod val="65000"/>
                    <a:lumOff val="35000"/>
                  </a:schemeClr>
                </a:solidFill>
              </a:defRPr>
            </a:lvl1pPr>
          </a:lstStyle>
          <a:p>
            <a:r>
              <a:rPr lang="en-US"/>
              <a:t>Sample Footer Text</a:t>
            </a:r>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a:xfrm>
            <a:off x="7953518" y="6343955"/>
            <a:ext cx="429207" cy="365125"/>
          </a:xfrm>
          <a:prstGeom prst="rect">
            <a:avLst/>
          </a:prstGeom>
        </p:spPr>
        <p:txBody>
          <a:bodyPr/>
          <a:lstStyle>
            <a:lvl1pPr>
              <a:defRPr>
                <a:solidFill>
                  <a:schemeClr val="tx1">
                    <a:lumMod val="65000"/>
                    <a:lumOff val="35000"/>
                  </a:schemeClr>
                </a:solidFill>
              </a:defRPr>
            </a:lvl1pPr>
          </a:lstStyle>
          <a:p>
            <a:fld id="{AEAA3239-9EA4-4A65-A281-97F994456D9F}" type="slidenum">
              <a:rPr lang="en-US" smtClean="0"/>
              <a:pPr/>
              <a:t>‹#›</a:t>
            </a:fld>
            <a:endParaRPr lang="en-US"/>
          </a:p>
        </p:txBody>
      </p:sp>
      <p:sp>
        <p:nvSpPr>
          <p:cNvPr id="62" name="Title 61">
            <a:extLst>
              <a:ext uri="{FF2B5EF4-FFF2-40B4-BE49-F238E27FC236}">
                <a16:creationId xmlns:a16="http://schemas.microsoft.com/office/drawing/2014/main" id="{AB82C1FD-F89F-A137-0472-2D6FEB286781}"/>
              </a:ext>
            </a:extLst>
          </p:cNvPr>
          <p:cNvSpPr>
            <a:spLocks noGrp="1"/>
          </p:cNvSpPr>
          <p:nvPr>
            <p:ph type="title"/>
          </p:nvPr>
        </p:nvSpPr>
        <p:spPr>
          <a:xfrm>
            <a:off x="612648" y="4900730"/>
            <a:ext cx="7786687" cy="1097839"/>
          </a:xfrm>
        </p:spPr>
        <p:txBody>
          <a:bodyPr anchor="t"/>
          <a:lstStyle>
            <a:lvl1pPr>
              <a:lnSpc>
                <a:spcPct val="100000"/>
              </a:lnSpc>
              <a:defRPr sz="1800">
                <a:solidFill>
                  <a:schemeClr val="tx1">
                    <a:lumMod val="75000"/>
                    <a:lumOff val="25000"/>
                  </a:schemeClr>
                </a:solidFill>
                <a:latin typeface="+mn-lt"/>
              </a:defRPr>
            </a:lvl1pPr>
          </a:lstStyle>
          <a:p>
            <a:r>
              <a:rPr lang="en-US"/>
              <a:t>Click to edit Master title style</a:t>
            </a:r>
          </a:p>
        </p:txBody>
      </p:sp>
    </p:spTree>
    <p:extLst>
      <p:ext uri="{BB962C8B-B14F-4D97-AF65-F5344CB8AC3E}">
        <p14:creationId xmlns:p14="http://schemas.microsoft.com/office/powerpoint/2010/main" val="365533234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Number Large 3">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77752CF-4BA1-3C90-9F5C-CDB8AA18E744}"/>
              </a:ext>
            </a:extLst>
          </p:cNvPr>
          <p:cNvGrpSpPr/>
          <p:nvPr/>
        </p:nvGrpSpPr>
        <p:grpSpPr>
          <a:xfrm rot="2700000">
            <a:off x="10522137" y="4483036"/>
            <a:ext cx="633413" cy="1862138"/>
            <a:chOff x="5959192" y="333389"/>
            <a:chExt cx="633413" cy="1862138"/>
          </a:xfrm>
        </p:grpSpPr>
        <p:grpSp>
          <p:nvGrpSpPr>
            <p:cNvPr id="8" name="Group 7">
              <a:extLst>
                <a:ext uri="{FF2B5EF4-FFF2-40B4-BE49-F238E27FC236}">
                  <a16:creationId xmlns:a16="http://schemas.microsoft.com/office/drawing/2014/main" id="{99E24818-6F19-BE8F-6603-A7DA9C66BC86}"/>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8F057B91-4F38-726D-D0A5-CAFBB0F15B2E}"/>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69">
                <a:extLst>
                  <a:ext uri="{FF2B5EF4-FFF2-40B4-BE49-F238E27FC236}">
                    <a16:creationId xmlns:a16="http://schemas.microsoft.com/office/drawing/2014/main" id="{FF13D6C9-742D-8DE0-0722-3F9455E0A479}"/>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9" name="Line 70">
              <a:extLst>
                <a:ext uri="{FF2B5EF4-FFF2-40B4-BE49-F238E27FC236}">
                  <a16:creationId xmlns:a16="http://schemas.microsoft.com/office/drawing/2014/main" id="{DD4B8E7C-D15D-34D3-2F19-CE7E119866E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 name="Group 11">
            <a:extLst>
              <a:ext uri="{FF2B5EF4-FFF2-40B4-BE49-F238E27FC236}">
                <a16:creationId xmlns:a16="http://schemas.microsoft.com/office/drawing/2014/main" id="{531A04BA-1034-8C2D-7B4F-FFE2FEEBF2C1}"/>
              </a:ext>
            </a:extLst>
          </p:cNvPr>
          <p:cNvGrpSpPr/>
          <p:nvPr/>
        </p:nvGrpSpPr>
        <p:grpSpPr>
          <a:xfrm>
            <a:off x="1079500" y="649304"/>
            <a:ext cx="698051" cy="1372591"/>
            <a:chOff x="1079500" y="649304"/>
            <a:chExt cx="698051" cy="1372591"/>
          </a:xfrm>
        </p:grpSpPr>
        <p:sp>
          <p:nvSpPr>
            <p:cNvPr id="13" name="Oval 12">
              <a:extLst>
                <a:ext uri="{FF2B5EF4-FFF2-40B4-BE49-F238E27FC236}">
                  <a16:creationId xmlns:a16="http://schemas.microsoft.com/office/drawing/2014/main" id="{D7573B03-A5C8-6F68-19F8-A605A3FFFA0A}"/>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14" name="Group 13">
              <a:extLst>
                <a:ext uri="{FF2B5EF4-FFF2-40B4-BE49-F238E27FC236}">
                  <a16:creationId xmlns:a16="http://schemas.microsoft.com/office/drawing/2014/main" id="{099CAF66-0082-3FFF-4237-037ECC53BBE7}"/>
                </a:ext>
              </a:extLst>
            </p:cNvPr>
            <p:cNvGrpSpPr/>
            <p:nvPr/>
          </p:nvGrpSpPr>
          <p:grpSpPr>
            <a:xfrm rot="10800000">
              <a:off x="1079500" y="952167"/>
              <a:ext cx="641184" cy="1069728"/>
              <a:chOff x="6484111" y="2967038"/>
              <a:chExt cx="641184" cy="1069728"/>
            </a:xfrm>
          </p:grpSpPr>
          <p:grpSp>
            <p:nvGrpSpPr>
              <p:cNvPr id="15" name="Group 14">
                <a:extLst>
                  <a:ext uri="{FF2B5EF4-FFF2-40B4-BE49-F238E27FC236}">
                    <a16:creationId xmlns:a16="http://schemas.microsoft.com/office/drawing/2014/main" id="{EC8C6674-8594-E6D0-B843-E6B1BC872E42}"/>
                  </a:ext>
                </a:extLst>
              </p:cNvPr>
              <p:cNvGrpSpPr/>
              <p:nvPr/>
            </p:nvGrpSpPr>
            <p:grpSpPr>
              <a:xfrm>
                <a:off x="6808136" y="2967038"/>
                <a:ext cx="317159" cy="932400"/>
                <a:chOff x="6808136" y="2967038"/>
                <a:chExt cx="317159" cy="932400"/>
              </a:xfrm>
            </p:grpSpPr>
            <p:sp>
              <p:nvSpPr>
                <p:cNvPr id="20" name="Freeform 68">
                  <a:extLst>
                    <a:ext uri="{FF2B5EF4-FFF2-40B4-BE49-F238E27FC236}">
                      <a16:creationId xmlns:a16="http://schemas.microsoft.com/office/drawing/2014/main" id="{A4B74803-AB06-F0B5-CAF3-164628FA3D6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69">
                  <a:extLst>
                    <a:ext uri="{FF2B5EF4-FFF2-40B4-BE49-F238E27FC236}">
                      <a16:creationId xmlns:a16="http://schemas.microsoft.com/office/drawing/2014/main" id="{472E58AB-3D73-FE3B-8E9C-C0905E195A9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2" name="Line 70">
                  <a:extLst>
                    <a:ext uri="{FF2B5EF4-FFF2-40B4-BE49-F238E27FC236}">
                      <a16:creationId xmlns:a16="http://schemas.microsoft.com/office/drawing/2014/main" id="{8F097B18-FA06-126F-3A35-26C994280755}"/>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6" name="Group 15">
                <a:extLst>
                  <a:ext uri="{FF2B5EF4-FFF2-40B4-BE49-F238E27FC236}">
                    <a16:creationId xmlns:a16="http://schemas.microsoft.com/office/drawing/2014/main" id="{8BC258A3-BB98-9C50-05A6-F4E1338502D3}"/>
                  </a:ext>
                </a:extLst>
              </p:cNvPr>
              <p:cNvGrpSpPr/>
              <p:nvPr/>
            </p:nvGrpSpPr>
            <p:grpSpPr>
              <a:xfrm rot="18900000" flipH="1">
                <a:off x="6484111" y="3104366"/>
                <a:ext cx="317159" cy="932400"/>
                <a:chOff x="6808136" y="2967038"/>
                <a:chExt cx="317159" cy="932400"/>
              </a:xfrm>
            </p:grpSpPr>
            <p:sp>
              <p:nvSpPr>
                <p:cNvPr id="17" name="Freeform 68">
                  <a:extLst>
                    <a:ext uri="{FF2B5EF4-FFF2-40B4-BE49-F238E27FC236}">
                      <a16:creationId xmlns:a16="http://schemas.microsoft.com/office/drawing/2014/main" id="{276FDCAB-5D59-FEE2-A415-A5948BAEC4DC}"/>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69">
                  <a:extLst>
                    <a:ext uri="{FF2B5EF4-FFF2-40B4-BE49-F238E27FC236}">
                      <a16:creationId xmlns:a16="http://schemas.microsoft.com/office/drawing/2014/main" id="{E3DF5097-6886-8ADE-885A-24C0B21C7D42}"/>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Line 70">
                  <a:extLst>
                    <a:ext uri="{FF2B5EF4-FFF2-40B4-BE49-F238E27FC236}">
                      <a16:creationId xmlns:a16="http://schemas.microsoft.com/office/drawing/2014/main" id="{5D3400C4-73B6-95B3-1831-80DC32487EEE}"/>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25" name="Title 1">
            <a:extLst>
              <a:ext uri="{FF2B5EF4-FFF2-40B4-BE49-F238E27FC236}">
                <a16:creationId xmlns:a16="http://schemas.microsoft.com/office/drawing/2014/main" id="{D49EFEB0-E2EA-5928-A8E0-4E3586048C61}"/>
              </a:ext>
            </a:extLst>
          </p:cNvPr>
          <p:cNvSpPr>
            <a:spLocks noGrp="1"/>
          </p:cNvSpPr>
          <p:nvPr>
            <p:ph type="title"/>
          </p:nvPr>
        </p:nvSpPr>
        <p:spPr>
          <a:xfrm>
            <a:off x="2208895" y="4893732"/>
            <a:ext cx="7774211" cy="1097280"/>
          </a:xfrm>
          <a:prstGeom prst="rect">
            <a:avLst/>
          </a:prstGeom>
        </p:spPr>
        <p:txBody>
          <a:bodyPr anchor="t">
            <a:noAutofit/>
          </a:bodyPr>
          <a:lstStyle>
            <a:lvl1pPr algn="ctr">
              <a:lnSpc>
                <a:spcPct val="110000"/>
              </a:lnSpc>
              <a:defRPr sz="1800" b="0" i="0">
                <a:solidFill>
                  <a:schemeClr val="tx1">
                    <a:lumMod val="65000"/>
                    <a:lumOff val="35000"/>
                  </a:schemeClr>
                </a:solidFill>
                <a:latin typeface="+mn-lt"/>
              </a:defRPr>
            </a:lvl1pPr>
          </a:lstStyle>
          <a:p>
            <a:r>
              <a:rPr lang="en-US" dirty="0"/>
              <a:t>Click to edit Master title style</a:t>
            </a:r>
          </a:p>
        </p:txBody>
      </p:sp>
      <p:sp>
        <p:nvSpPr>
          <p:cNvPr id="26" name="Content Placeholder 6">
            <a:extLst>
              <a:ext uri="{FF2B5EF4-FFF2-40B4-BE49-F238E27FC236}">
                <a16:creationId xmlns:a16="http://schemas.microsoft.com/office/drawing/2014/main" id="{0152DD09-AB61-4F4C-9E1A-13373B0C0F6A}"/>
              </a:ext>
            </a:extLst>
          </p:cNvPr>
          <p:cNvSpPr>
            <a:spLocks noGrp="1"/>
          </p:cNvSpPr>
          <p:nvPr>
            <p:ph sz="quarter" idx="13" hasCustomPrompt="1"/>
          </p:nvPr>
        </p:nvSpPr>
        <p:spPr>
          <a:xfrm>
            <a:off x="2208895" y="685801"/>
            <a:ext cx="7774211" cy="4082056"/>
          </a:xfrm>
        </p:spPr>
        <p:txBody>
          <a:bodyPr anchor="b">
            <a:noAutofit/>
          </a:bodyPr>
          <a:lstStyle>
            <a:lvl1pPr marL="0" indent="0" algn="ctr">
              <a:lnSpc>
                <a:spcPct val="90000"/>
              </a:lnSpc>
              <a:buNone/>
              <a:defRPr sz="23000" b="0">
                <a:solidFill>
                  <a:schemeClr val="tx1">
                    <a:lumMod val="75000"/>
                    <a:lumOff val="25000"/>
                  </a:schemeClr>
                </a:solidFill>
                <a:latin typeface="+mj-lt"/>
                <a:ea typeface="Batang" panose="02030600000101010101" pitchFamily="18" charset="-127"/>
              </a:defRPr>
            </a:lvl1pPr>
          </a:lstStyle>
          <a:p>
            <a:pPr lvl="0"/>
            <a:r>
              <a:rPr lang="en-US" dirty="0"/>
              <a: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a:xfrm>
            <a:off x="612647" y="6343955"/>
            <a:ext cx="2202644" cy="365125"/>
          </a:xfrm>
          <a:prstGeom prst="rect">
            <a:avLst/>
          </a:prstGeom>
        </p:spPr>
        <p:txBody>
          <a:bodyPr>
            <a:noAutofit/>
          </a:bodyPr>
          <a:lstStyle>
            <a:lvl1pPr>
              <a:defRPr>
                <a:solidFill>
                  <a:schemeClr val="tx1">
                    <a:lumMod val="65000"/>
                    <a:lumOff val="35000"/>
                  </a:schemeClr>
                </a:solidFill>
              </a:defRPr>
            </a:lvl1pPr>
          </a:lstStyle>
          <a:p>
            <a:r>
              <a:rPr lang="en-US"/>
              <a:t>20xx</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a:xfrm>
            <a:off x="4693298" y="6343955"/>
            <a:ext cx="2805405" cy="365125"/>
          </a:xfrm>
          <a:prstGeom prst="rect">
            <a:avLst/>
          </a:prstGeom>
        </p:spPr>
        <p:txBody>
          <a:bodyPr>
            <a:noAutofit/>
          </a:bodyPr>
          <a:lstStyle>
            <a:lvl1pPr>
              <a:defRPr>
                <a:solidFill>
                  <a:schemeClr val="tx1">
                    <a:lumMod val="65000"/>
                    <a:lumOff val="35000"/>
                  </a:schemeClr>
                </a:solidFill>
              </a:defRPr>
            </a:lvl1pPr>
          </a:lstStyle>
          <a:p>
            <a:r>
              <a:rPr lang="en-US"/>
              <a:t>Sample Footer Text</a:t>
            </a:r>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a:xfrm>
            <a:off x="11147096" y="6343955"/>
            <a:ext cx="429207" cy="365125"/>
          </a:xfrm>
          <a:prstGeom prst="rect">
            <a:avLst/>
          </a:prstGeom>
        </p:spPr>
        <p:txBody>
          <a:bodyPr>
            <a:noAutofit/>
          </a:bodyPr>
          <a:lstStyle>
            <a:lvl1pPr>
              <a:defRPr>
                <a:solidFill>
                  <a:schemeClr val="tx1">
                    <a:lumMod val="65000"/>
                    <a:lumOff val="35000"/>
                  </a:schemeClr>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264664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3">
    <p:spTree>
      <p:nvGrpSpPr>
        <p:cNvPr id="1" name=""/>
        <p:cNvGrpSpPr/>
        <p:nvPr/>
      </p:nvGrpSpPr>
      <p:grpSpPr>
        <a:xfrm>
          <a:off x="0" y="0"/>
          <a:ext cx="0" cy="0"/>
          <a:chOff x="0" y="0"/>
          <a:chExt cx="0" cy="0"/>
        </a:xfrm>
      </p:grpSpPr>
      <p:grpSp>
        <p:nvGrpSpPr>
          <p:cNvPr id="91" name="Group 90">
            <a:extLst>
              <a:ext uri="{FF2B5EF4-FFF2-40B4-BE49-F238E27FC236}">
                <a16:creationId xmlns:a16="http://schemas.microsoft.com/office/drawing/2014/main" id="{56BB11B9-372A-7694-DCC9-D2EAC0010299}"/>
              </a:ext>
            </a:extLst>
          </p:cNvPr>
          <p:cNvGrpSpPr/>
          <p:nvPr/>
        </p:nvGrpSpPr>
        <p:grpSpPr>
          <a:xfrm>
            <a:off x="192855" y="716800"/>
            <a:ext cx="11799379" cy="5583025"/>
            <a:chOff x="192855" y="716800"/>
            <a:chExt cx="11799379" cy="5583025"/>
          </a:xfrm>
        </p:grpSpPr>
        <p:grpSp>
          <p:nvGrpSpPr>
            <p:cNvPr id="7" name="Group 6">
              <a:extLst>
                <a:ext uri="{FF2B5EF4-FFF2-40B4-BE49-F238E27FC236}">
                  <a16:creationId xmlns:a16="http://schemas.microsoft.com/office/drawing/2014/main" id="{320A40BD-F8D2-F282-13BB-306A913BBBC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8" name="Group 7">
                <a:extLst>
                  <a:ext uri="{FF2B5EF4-FFF2-40B4-BE49-F238E27FC236}">
                    <a16:creationId xmlns:a16="http://schemas.microsoft.com/office/drawing/2014/main" id="{F03A1BFD-4772-AE80-4F72-B32F57AA698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27" name="Freeform 64">
                  <a:extLst>
                    <a:ext uri="{FF2B5EF4-FFF2-40B4-BE49-F238E27FC236}">
                      <a16:creationId xmlns:a16="http://schemas.microsoft.com/office/drawing/2014/main" id="{4CA44DE9-4715-DB9A-4407-27CA47BBA9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1">
                  <a:extLst>
                    <a:ext uri="{FF2B5EF4-FFF2-40B4-BE49-F238E27FC236}">
                      <a16:creationId xmlns:a16="http://schemas.microsoft.com/office/drawing/2014/main" id="{8FB0B57F-F79C-DF29-D814-FB5BBB093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1">
                  <a:extLst>
                    <a:ext uri="{FF2B5EF4-FFF2-40B4-BE49-F238E27FC236}">
                      <a16:creationId xmlns:a16="http://schemas.microsoft.com/office/drawing/2014/main" id="{38C417AC-EEDA-7214-7EF9-55C3401E9D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78">
                  <a:extLst>
                    <a:ext uri="{FF2B5EF4-FFF2-40B4-BE49-F238E27FC236}">
                      <a16:creationId xmlns:a16="http://schemas.microsoft.com/office/drawing/2014/main" id="{934A7662-27CB-6A3F-5A35-045E6D9AF7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84">
                  <a:extLst>
                    <a:ext uri="{FF2B5EF4-FFF2-40B4-BE49-F238E27FC236}">
                      <a16:creationId xmlns:a16="http://schemas.microsoft.com/office/drawing/2014/main" id="{1F246DC5-C736-70AF-B92E-10E5EF0076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87">
                  <a:extLst>
                    <a:ext uri="{FF2B5EF4-FFF2-40B4-BE49-F238E27FC236}">
                      <a16:creationId xmlns:a16="http://schemas.microsoft.com/office/drawing/2014/main" id="{1D952251-4F18-A3F2-2F78-9CB936B2213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60">
                  <a:extLst>
                    <a:ext uri="{FF2B5EF4-FFF2-40B4-BE49-F238E27FC236}">
                      <a16:creationId xmlns:a16="http://schemas.microsoft.com/office/drawing/2014/main" id="{FAB88E72-0832-91C9-B982-18783360C7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59">
                  <a:extLst>
                    <a:ext uri="{FF2B5EF4-FFF2-40B4-BE49-F238E27FC236}">
                      <a16:creationId xmlns:a16="http://schemas.microsoft.com/office/drawing/2014/main" id="{B3ECA1C8-AE6D-0714-75CB-92CA391984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62">
                  <a:extLst>
                    <a:ext uri="{FF2B5EF4-FFF2-40B4-BE49-F238E27FC236}">
                      <a16:creationId xmlns:a16="http://schemas.microsoft.com/office/drawing/2014/main" id="{EA4A4AA4-385D-2FC5-911D-936CAF2479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65">
                  <a:extLst>
                    <a:ext uri="{FF2B5EF4-FFF2-40B4-BE49-F238E27FC236}">
                      <a16:creationId xmlns:a16="http://schemas.microsoft.com/office/drawing/2014/main" id="{94161EB1-FFB5-E3AE-8F39-3D9DF55801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79">
                  <a:extLst>
                    <a:ext uri="{FF2B5EF4-FFF2-40B4-BE49-F238E27FC236}">
                      <a16:creationId xmlns:a16="http://schemas.microsoft.com/office/drawing/2014/main" id="{CD385C1C-5C8C-6DD6-F6BC-D7A5E3A6CB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82">
                  <a:extLst>
                    <a:ext uri="{FF2B5EF4-FFF2-40B4-BE49-F238E27FC236}">
                      <a16:creationId xmlns:a16="http://schemas.microsoft.com/office/drawing/2014/main" id="{F7F8D284-2564-ADA8-CCFB-D40D283FB8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85">
                  <a:extLst>
                    <a:ext uri="{FF2B5EF4-FFF2-40B4-BE49-F238E27FC236}">
                      <a16:creationId xmlns:a16="http://schemas.microsoft.com/office/drawing/2014/main" id="{56FD208F-F6F2-58BD-18AC-C98726C1C1A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88">
                  <a:extLst>
                    <a:ext uri="{FF2B5EF4-FFF2-40B4-BE49-F238E27FC236}">
                      <a16:creationId xmlns:a16="http://schemas.microsoft.com/office/drawing/2014/main" id="{DD5DC7A2-CA18-B810-E6AE-D6BEB583E3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1" name="Group 40">
                  <a:extLst>
                    <a:ext uri="{FF2B5EF4-FFF2-40B4-BE49-F238E27FC236}">
                      <a16:creationId xmlns:a16="http://schemas.microsoft.com/office/drawing/2014/main" id="{4B1C5344-E309-9ED7-5AFE-D0058B17519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2" name="Line 63">
                    <a:extLst>
                      <a:ext uri="{FF2B5EF4-FFF2-40B4-BE49-F238E27FC236}">
                        <a16:creationId xmlns:a16="http://schemas.microsoft.com/office/drawing/2014/main" id="{CCFD1A7E-FCAE-931E-44E7-0044CC2A9F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Line 66">
                    <a:extLst>
                      <a:ext uri="{FF2B5EF4-FFF2-40B4-BE49-F238E27FC236}">
                        <a16:creationId xmlns:a16="http://schemas.microsoft.com/office/drawing/2014/main" id="{F702C9C8-F1B4-CD10-C93E-D30DD38896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Line 67">
                    <a:extLst>
                      <a:ext uri="{FF2B5EF4-FFF2-40B4-BE49-F238E27FC236}">
                        <a16:creationId xmlns:a16="http://schemas.microsoft.com/office/drawing/2014/main" id="{ADB22918-AC26-BA11-A7D1-BC5DB0084F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Line 80">
                    <a:extLst>
                      <a:ext uri="{FF2B5EF4-FFF2-40B4-BE49-F238E27FC236}">
                        <a16:creationId xmlns:a16="http://schemas.microsoft.com/office/drawing/2014/main" id="{CF488AB0-F5C3-BD78-0C35-98CD3B426D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Line 83">
                    <a:extLst>
                      <a:ext uri="{FF2B5EF4-FFF2-40B4-BE49-F238E27FC236}">
                        <a16:creationId xmlns:a16="http://schemas.microsoft.com/office/drawing/2014/main" id="{740468E0-31D1-8F29-1253-3187F704ED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Line 86">
                    <a:extLst>
                      <a:ext uri="{FF2B5EF4-FFF2-40B4-BE49-F238E27FC236}">
                        <a16:creationId xmlns:a16="http://schemas.microsoft.com/office/drawing/2014/main" id="{DD94DEBD-9341-A102-EC18-FE31F1349AC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89">
                    <a:extLst>
                      <a:ext uri="{FF2B5EF4-FFF2-40B4-BE49-F238E27FC236}">
                        <a16:creationId xmlns:a16="http://schemas.microsoft.com/office/drawing/2014/main" id="{4F0B3B12-2EEC-DB76-CE9D-810C4DAB9D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9" name="Group 8">
                <a:extLst>
                  <a:ext uri="{FF2B5EF4-FFF2-40B4-BE49-F238E27FC236}">
                    <a16:creationId xmlns:a16="http://schemas.microsoft.com/office/drawing/2014/main" id="{C0E7144E-F346-2CFE-E6AA-63D90C953F0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9" name="Group 18">
                  <a:extLst>
                    <a:ext uri="{FF2B5EF4-FFF2-40B4-BE49-F238E27FC236}">
                      <a16:creationId xmlns:a16="http://schemas.microsoft.com/office/drawing/2014/main" id="{0D702975-A312-EBC1-E800-7AA06103476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3" name="Straight Connector 22">
                    <a:extLst>
                      <a:ext uri="{FF2B5EF4-FFF2-40B4-BE49-F238E27FC236}">
                        <a16:creationId xmlns:a16="http://schemas.microsoft.com/office/drawing/2014/main" id="{B7F767C7-DFA4-5BBF-EF9D-E8D1E6B32B9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955F9B2-A030-962F-1BAE-B58B61979B3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5" name="Rectangle 30">
                    <a:extLst>
                      <a:ext uri="{FF2B5EF4-FFF2-40B4-BE49-F238E27FC236}">
                        <a16:creationId xmlns:a16="http://schemas.microsoft.com/office/drawing/2014/main" id="{8F780DAC-C41B-DA71-D2EC-DBB289BD0D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30">
                    <a:extLst>
                      <a:ext uri="{FF2B5EF4-FFF2-40B4-BE49-F238E27FC236}">
                        <a16:creationId xmlns:a16="http://schemas.microsoft.com/office/drawing/2014/main" id="{D545B700-275F-8699-1AB7-D5658B57FA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A5C71E3A-AACB-7543-C066-E5E08A3D868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1" name="Freeform: Shape 31">
                    <a:extLst>
                      <a:ext uri="{FF2B5EF4-FFF2-40B4-BE49-F238E27FC236}">
                        <a16:creationId xmlns:a16="http://schemas.microsoft.com/office/drawing/2014/main" id="{3E792813-0120-511D-6470-1B18DEC4D28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2" name="Freeform: Shape 32">
                    <a:extLst>
                      <a:ext uri="{FF2B5EF4-FFF2-40B4-BE49-F238E27FC236}">
                        <a16:creationId xmlns:a16="http://schemas.microsoft.com/office/drawing/2014/main" id="{724092AC-2CBF-C282-3C4F-DD5773C693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0" name="Group 9">
                <a:extLst>
                  <a:ext uri="{FF2B5EF4-FFF2-40B4-BE49-F238E27FC236}">
                    <a16:creationId xmlns:a16="http://schemas.microsoft.com/office/drawing/2014/main" id="{059F83C9-0A5D-BF1A-5168-EDFC1B23A1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1" name="Group 10">
                  <a:extLst>
                    <a:ext uri="{FF2B5EF4-FFF2-40B4-BE49-F238E27FC236}">
                      <a16:creationId xmlns:a16="http://schemas.microsoft.com/office/drawing/2014/main" id="{ADDEE125-06A8-7FDB-CE6C-1C4571961F2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6" name="Freeform 68">
                    <a:extLst>
                      <a:ext uri="{FF2B5EF4-FFF2-40B4-BE49-F238E27FC236}">
                        <a16:creationId xmlns:a16="http://schemas.microsoft.com/office/drawing/2014/main" id="{9655199D-C580-D300-4346-AFB84AE566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9">
                    <a:extLst>
                      <a:ext uri="{FF2B5EF4-FFF2-40B4-BE49-F238E27FC236}">
                        <a16:creationId xmlns:a16="http://schemas.microsoft.com/office/drawing/2014/main" id="{6A27841E-334C-CFAE-C202-1B07F8760C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Line 70">
                    <a:extLst>
                      <a:ext uri="{FF2B5EF4-FFF2-40B4-BE49-F238E27FC236}">
                        <a16:creationId xmlns:a16="http://schemas.microsoft.com/office/drawing/2014/main" id="{D1069DBE-BE90-163C-58C9-42B7D6F5AF8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 name="Group 11">
                  <a:extLst>
                    <a:ext uri="{FF2B5EF4-FFF2-40B4-BE49-F238E27FC236}">
                      <a16:creationId xmlns:a16="http://schemas.microsoft.com/office/drawing/2014/main" id="{83204CF4-C1F6-5287-4B85-DAD482ABA50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3" name="Freeform 68">
                    <a:extLst>
                      <a:ext uri="{FF2B5EF4-FFF2-40B4-BE49-F238E27FC236}">
                        <a16:creationId xmlns:a16="http://schemas.microsoft.com/office/drawing/2014/main" id="{00FE9438-1AA6-9090-B2B2-FFF88A770B9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91110486-BF9A-B529-6328-7F21CC075B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Line 70">
                    <a:extLst>
                      <a:ext uri="{FF2B5EF4-FFF2-40B4-BE49-F238E27FC236}">
                        <a16:creationId xmlns:a16="http://schemas.microsoft.com/office/drawing/2014/main" id="{BF9E8B96-29B1-C539-4BBF-D8F345246F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49" name="Group 48">
              <a:extLst>
                <a:ext uri="{FF2B5EF4-FFF2-40B4-BE49-F238E27FC236}">
                  <a16:creationId xmlns:a16="http://schemas.microsoft.com/office/drawing/2014/main" id="{95BCF94E-9410-1CC3-0BA8-3976FBF4A0C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50" name="Group 49">
                <a:extLst>
                  <a:ext uri="{FF2B5EF4-FFF2-40B4-BE49-F238E27FC236}">
                    <a16:creationId xmlns:a16="http://schemas.microsoft.com/office/drawing/2014/main" id="{FD1748FA-D9B5-D410-EF4A-55BF1D47966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69" name="Freeform 64">
                  <a:extLst>
                    <a:ext uri="{FF2B5EF4-FFF2-40B4-BE49-F238E27FC236}">
                      <a16:creationId xmlns:a16="http://schemas.microsoft.com/office/drawing/2014/main" id="{EC93AB80-BDD2-72DD-3082-3D06868458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81">
                  <a:extLst>
                    <a:ext uri="{FF2B5EF4-FFF2-40B4-BE49-F238E27FC236}">
                      <a16:creationId xmlns:a16="http://schemas.microsoft.com/office/drawing/2014/main" id="{EEBA8184-8F2B-423A-9CEA-D80BF5377D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61">
                  <a:extLst>
                    <a:ext uri="{FF2B5EF4-FFF2-40B4-BE49-F238E27FC236}">
                      <a16:creationId xmlns:a16="http://schemas.microsoft.com/office/drawing/2014/main" id="{57CD8E89-1931-0D68-8186-15C3C12B89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78">
                  <a:extLst>
                    <a:ext uri="{FF2B5EF4-FFF2-40B4-BE49-F238E27FC236}">
                      <a16:creationId xmlns:a16="http://schemas.microsoft.com/office/drawing/2014/main" id="{45838F4A-36A1-D9B5-2FBC-DED01766E87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84">
                  <a:extLst>
                    <a:ext uri="{FF2B5EF4-FFF2-40B4-BE49-F238E27FC236}">
                      <a16:creationId xmlns:a16="http://schemas.microsoft.com/office/drawing/2014/main" id="{9EB03CBB-7D35-F7F9-EFCA-64013052E2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87">
                  <a:extLst>
                    <a:ext uri="{FF2B5EF4-FFF2-40B4-BE49-F238E27FC236}">
                      <a16:creationId xmlns:a16="http://schemas.microsoft.com/office/drawing/2014/main" id="{B1EA8790-B106-BB33-48DC-8312CF3B95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60">
                  <a:extLst>
                    <a:ext uri="{FF2B5EF4-FFF2-40B4-BE49-F238E27FC236}">
                      <a16:creationId xmlns:a16="http://schemas.microsoft.com/office/drawing/2014/main" id="{5073EF68-F164-3422-9AA9-6919213FEF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59">
                  <a:extLst>
                    <a:ext uri="{FF2B5EF4-FFF2-40B4-BE49-F238E27FC236}">
                      <a16:creationId xmlns:a16="http://schemas.microsoft.com/office/drawing/2014/main" id="{F37811F5-3EC5-40C9-633C-02E546E0AF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62">
                  <a:extLst>
                    <a:ext uri="{FF2B5EF4-FFF2-40B4-BE49-F238E27FC236}">
                      <a16:creationId xmlns:a16="http://schemas.microsoft.com/office/drawing/2014/main" id="{FC54BE48-9456-0F2A-6D77-DAF0C33909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65">
                  <a:extLst>
                    <a:ext uri="{FF2B5EF4-FFF2-40B4-BE49-F238E27FC236}">
                      <a16:creationId xmlns:a16="http://schemas.microsoft.com/office/drawing/2014/main" id="{045A3A08-95BE-9A60-B1E6-408F268F60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79">
                  <a:extLst>
                    <a:ext uri="{FF2B5EF4-FFF2-40B4-BE49-F238E27FC236}">
                      <a16:creationId xmlns:a16="http://schemas.microsoft.com/office/drawing/2014/main" id="{273D807B-0C13-E019-C76E-053F825395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82">
                  <a:extLst>
                    <a:ext uri="{FF2B5EF4-FFF2-40B4-BE49-F238E27FC236}">
                      <a16:creationId xmlns:a16="http://schemas.microsoft.com/office/drawing/2014/main" id="{27C8BF0E-E071-3B44-0B21-2E8C089247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85">
                  <a:extLst>
                    <a:ext uri="{FF2B5EF4-FFF2-40B4-BE49-F238E27FC236}">
                      <a16:creationId xmlns:a16="http://schemas.microsoft.com/office/drawing/2014/main" id="{CEB31528-676E-9829-C8AB-A5B24C91F9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88">
                  <a:extLst>
                    <a:ext uri="{FF2B5EF4-FFF2-40B4-BE49-F238E27FC236}">
                      <a16:creationId xmlns:a16="http://schemas.microsoft.com/office/drawing/2014/main" id="{CEE71D73-D61B-AFB9-14A9-57462C398A8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83" name="Group 82">
                  <a:extLst>
                    <a:ext uri="{FF2B5EF4-FFF2-40B4-BE49-F238E27FC236}">
                      <a16:creationId xmlns:a16="http://schemas.microsoft.com/office/drawing/2014/main" id="{716FA03C-E43A-EB9D-6B5E-9B5A55701B6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84" name="Line 63">
                    <a:extLst>
                      <a:ext uri="{FF2B5EF4-FFF2-40B4-BE49-F238E27FC236}">
                        <a16:creationId xmlns:a16="http://schemas.microsoft.com/office/drawing/2014/main" id="{86BEB1B4-8B13-EC11-C48A-9C6E7A31FB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Line 66">
                    <a:extLst>
                      <a:ext uri="{FF2B5EF4-FFF2-40B4-BE49-F238E27FC236}">
                        <a16:creationId xmlns:a16="http://schemas.microsoft.com/office/drawing/2014/main" id="{C9AF7F7E-AABE-3FF9-56AC-FA8EC4D099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Line 67">
                    <a:extLst>
                      <a:ext uri="{FF2B5EF4-FFF2-40B4-BE49-F238E27FC236}">
                        <a16:creationId xmlns:a16="http://schemas.microsoft.com/office/drawing/2014/main" id="{CE7F9262-F1AF-97AE-8F2B-909B1821F4F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Line 80">
                    <a:extLst>
                      <a:ext uri="{FF2B5EF4-FFF2-40B4-BE49-F238E27FC236}">
                        <a16:creationId xmlns:a16="http://schemas.microsoft.com/office/drawing/2014/main" id="{0348AAF7-B764-CEC7-C9D8-1F8A830B3C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 name="Line 83">
                    <a:extLst>
                      <a:ext uri="{FF2B5EF4-FFF2-40B4-BE49-F238E27FC236}">
                        <a16:creationId xmlns:a16="http://schemas.microsoft.com/office/drawing/2014/main" id="{C94002DB-71DF-D555-73AA-FB36950CFD4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Line 86">
                    <a:extLst>
                      <a:ext uri="{FF2B5EF4-FFF2-40B4-BE49-F238E27FC236}">
                        <a16:creationId xmlns:a16="http://schemas.microsoft.com/office/drawing/2014/main" id="{B057645C-FAE7-DAA0-7065-406885CA28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Line 89">
                    <a:extLst>
                      <a:ext uri="{FF2B5EF4-FFF2-40B4-BE49-F238E27FC236}">
                        <a16:creationId xmlns:a16="http://schemas.microsoft.com/office/drawing/2014/main" id="{A56A6525-832E-5D90-C98A-C6063F5AE49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1" name="Group 50">
                <a:extLst>
                  <a:ext uri="{FF2B5EF4-FFF2-40B4-BE49-F238E27FC236}">
                    <a16:creationId xmlns:a16="http://schemas.microsoft.com/office/drawing/2014/main" id="{421C0FE1-7D43-A6CB-B707-1E63308859D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61" name="Group 60">
                  <a:extLst>
                    <a:ext uri="{FF2B5EF4-FFF2-40B4-BE49-F238E27FC236}">
                      <a16:creationId xmlns:a16="http://schemas.microsoft.com/office/drawing/2014/main" id="{CB3C26E9-857B-E9A7-7751-50AC8B93B67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5" name="Straight Connector 64">
                    <a:extLst>
                      <a:ext uri="{FF2B5EF4-FFF2-40B4-BE49-F238E27FC236}">
                        <a16:creationId xmlns:a16="http://schemas.microsoft.com/office/drawing/2014/main" id="{72BD28F9-469C-22AF-7C8F-758989829B1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61E3726-FE4D-39B5-5FDD-11AECB1B517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7" name="Rectangle 30">
                    <a:extLst>
                      <a:ext uri="{FF2B5EF4-FFF2-40B4-BE49-F238E27FC236}">
                        <a16:creationId xmlns:a16="http://schemas.microsoft.com/office/drawing/2014/main" id="{55D3AD5E-F699-B39E-1ACD-31FE8B9496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30">
                    <a:extLst>
                      <a:ext uri="{FF2B5EF4-FFF2-40B4-BE49-F238E27FC236}">
                        <a16:creationId xmlns:a16="http://schemas.microsoft.com/office/drawing/2014/main" id="{14A3AC03-73A8-179B-0255-F6595B030F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2" name="Group 61">
                  <a:extLst>
                    <a:ext uri="{FF2B5EF4-FFF2-40B4-BE49-F238E27FC236}">
                      <a16:creationId xmlns:a16="http://schemas.microsoft.com/office/drawing/2014/main" id="{5BC7721D-A36D-C25E-F2FF-B08899CD462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3" name="Freeform: Shape 73">
                    <a:extLst>
                      <a:ext uri="{FF2B5EF4-FFF2-40B4-BE49-F238E27FC236}">
                        <a16:creationId xmlns:a16="http://schemas.microsoft.com/office/drawing/2014/main" id="{24FE16C1-456C-BE45-0DC5-B0632951C4E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64" name="Freeform: Shape 74">
                    <a:extLst>
                      <a:ext uri="{FF2B5EF4-FFF2-40B4-BE49-F238E27FC236}">
                        <a16:creationId xmlns:a16="http://schemas.microsoft.com/office/drawing/2014/main" id="{E3694B78-817C-725C-E3FA-0EBB270DAA2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52" name="Group 51">
                <a:extLst>
                  <a:ext uri="{FF2B5EF4-FFF2-40B4-BE49-F238E27FC236}">
                    <a16:creationId xmlns:a16="http://schemas.microsoft.com/office/drawing/2014/main" id="{D28E1246-F52C-0640-95BD-015F886124B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53" name="Group 52">
                  <a:extLst>
                    <a:ext uri="{FF2B5EF4-FFF2-40B4-BE49-F238E27FC236}">
                      <a16:creationId xmlns:a16="http://schemas.microsoft.com/office/drawing/2014/main" id="{654CE322-1ED4-48F8-A09B-F4D21B1524B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58" name="Freeform 57">
                    <a:extLst>
                      <a:ext uri="{FF2B5EF4-FFF2-40B4-BE49-F238E27FC236}">
                        <a16:creationId xmlns:a16="http://schemas.microsoft.com/office/drawing/2014/main" id="{8B84CF30-E3E9-C0A1-D1EF-BCE3C73EE1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58">
                    <a:extLst>
                      <a:ext uri="{FF2B5EF4-FFF2-40B4-BE49-F238E27FC236}">
                        <a16:creationId xmlns:a16="http://schemas.microsoft.com/office/drawing/2014/main" id="{53D1F963-F022-6FD5-F242-4EBFF537CC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0" name="Line 70">
                    <a:extLst>
                      <a:ext uri="{FF2B5EF4-FFF2-40B4-BE49-F238E27FC236}">
                        <a16:creationId xmlns:a16="http://schemas.microsoft.com/office/drawing/2014/main" id="{CF67ABB8-6B94-86EA-239A-03986A9690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4" name="Group 53">
                  <a:extLst>
                    <a:ext uri="{FF2B5EF4-FFF2-40B4-BE49-F238E27FC236}">
                      <a16:creationId xmlns:a16="http://schemas.microsoft.com/office/drawing/2014/main" id="{1A7A8F26-FCAA-BA92-E5E8-4CC86F715F6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55" name="Freeform 68">
                    <a:extLst>
                      <a:ext uri="{FF2B5EF4-FFF2-40B4-BE49-F238E27FC236}">
                        <a16:creationId xmlns:a16="http://schemas.microsoft.com/office/drawing/2014/main" id="{0F8531EE-3F08-B345-5629-D105362C1E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69">
                    <a:extLst>
                      <a:ext uri="{FF2B5EF4-FFF2-40B4-BE49-F238E27FC236}">
                        <a16:creationId xmlns:a16="http://schemas.microsoft.com/office/drawing/2014/main" id="{0A2F137C-AAF4-114A-2ACB-21D28BCDAE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7" name="Line 70">
                    <a:extLst>
                      <a:ext uri="{FF2B5EF4-FFF2-40B4-BE49-F238E27FC236}">
                        <a16:creationId xmlns:a16="http://schemas.microsoft.com/office/drawing/2014/main" id="{9651D6D7-979D-F020-51EC-50B39BF8F82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grpSp>
      <p:cxnSp>
        <p:nvCxnSpPr>
          <p:cNvPr id="94" name="Straight Connector 93">
            <a:extLst>
              <a:ext uri="{FF2B5EF4-FFF2-40B4-BE49-F238E27FC236}">
                <a16:creationId xmlns:a16="http://schemas.microsoft.com/office/drawing/2014/main" id="{FE833E4E-4232-FFDA-5020-37E4AD56D9B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1680" y="4139877"/>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2" name="Title 1">
            <a:extLst>
              <a:ext uri="{FF2B5EF4-FFF2-40B4-BE49-F238E27FC236}">
                <a16:creationId xmlns:a16="http://schemas.microsoft.com/office/drawing/2014/main" id="{C69B35B4-8267-15C0-DBC8-85F19005E59C}"/>
              </a:ext>
            </a:extLst>
          </p:cNvPr>
          <p:cNvSpPr>
            <a:spLocks noGrp="1"/>
          </p:cNvSpPr>
          <p:nvPr>
            <p:ph type="ctrTitle"/>
          </p:nvPr>
        </p:nvSpPr>
        <p:spPr>
          <a:xfrm>
            <a:off x="3627120" y="1143006"/>
            <a:ext cx="4937760" cy="2731076"/>
          </a:xfrm>
          <a:prstGeom prst="rect">
            <a:avLst/>
          </a:prstGeom>
        </p:spPr>
        <p:txBody>
          <a:bodyPr vert="horz" lIns="91440" tIns="45720" rIns="91440" bIns="45720" rtlCol="0" anchor="b">
            <a:noAutofit/>
          </a:bodyPr>
          <a:lstStyle>
            <a:lvl1pPr algn="ctr">
              <a:defRPr lang="en-US" sz="4000" dirty="0"/>
            </a:lvl1pPr>
          </a:lstStyle>
          <a:p>
            <a:pPr lvl="0"/>
            <a:r>
              <a:rPr lang="en-US" dirty="0"/>
              <a:t>Click to edit Master title style</a:t>
            </a:r>
          </a:p>
        </p:txBody>
      </p:sp>
      <p:sp>
        <p:nvSpPr>
          <p:cNvPr id="93" name="Subtitle 2">
            <a:extLst>
              <a:ext uri="{FF2B5EF4-FFF2-40B4-BE49-F238E27FC236}">
                <a16:creationId xmlns:a16="http://schemas.microsoft.com/office/drawing/2014/main" id="{2F1F49DF-E0A4-2236-FD46-ECB7130CBBCA}"/>
              </a:ext>
            </a:extLst>
          </p:cNvPr>
          <p:cNvSpPr>
            <a:spLocks noGrp="1"/>
          </p:cNvSpPr>
          <p:nvPr>
            <p:ph type="subTitle" idx="1"/>
          </p:nvPr>
        </p:nvSpPr>
        <p:spPr>
          <a:xfrm>
            <a:off x="2895600" y="4405673"/>
            <a:ext cx="6400800" cy="1309327"/>
          </a:xfrm>
        </p:spPr>
        <p:txBody>
          <a:bodyPr vert="horz" lIns="91440" tIns="45720" rIns="91440" bIns="45720" rtlCol="0">
            <a:noAutofit/>
          </a:bodyPr>
          <a:lstStyle>
            <a:lvl1pPr marL="0" indent="0" algn="ctr">
              <a:buNone/>
              <a:defRPr lang="en-US" sz="1800" cap="all" spc="100" baseline="0" dirty="0"/>
            </a:lvl1pPr>
          </a:lstStyle>
          <a:p>
            <a:pPr lvl="0"/>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1546269" y="6343955"/>
            <a:ext cx="1349331" cy="365125"/>
          </a:xfrm>
          <a:prstGeom prst="rect">
            <a:avLst/>
          </a:prstGeom>
        </p:spPr>
        <p:txBody>
          <a:bodyPr>
            <a:noAutofit/>
          </a:bodyPr>
          <a:lstStyle/>
          <a:p>
            <a:r>
              <a:rPr lang="en-US"/>
              <a:t>20xx</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0216524"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100445683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Statement">
    <p:bg>
      <p:bgPr>
        <a:solidFill>
          <a:schemeClr val="tx2"/>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9948CB83-964B-888F-78FF-AACD6099F73A}"/>
              </a:ext>
            </a:extLst>
          </p:cNvPr>
          <p:cNvGrpSpPr/>
          <p:nvPr/>
        </p:nvGrpSpPr>
        <p:grpSpPr>
          <a:xfrm rot="2700000">
            <a:off x="10522137" y="4483036"/>
            <a:ext cx="633413" cy="1862138"/>
            <a:chOff x="5959192" y="333389"/>
            <a:chExt cx="633413" cy="1862138"/>
          </a:xfrm>
        </p:grpSpPr>
        <p:grpSp>
          <p:nvGrpSpPr>
            <p:cNvPr id="8" name="Group 7">
              <a:extLst>
                <a:ext uri="{FF2B5EF4-FFF2-40B4-BE49-F238E27FC236}">
                  <a16:creationId xmlns:a16="http://schemas.microsoft.com/office/drawing/2014/main" id="{70C17E4C-DCC6-2046-B2E1-D1E0332600F0}"/>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89C58AF8-D1AE-E262-2941-EECB2D418E11}"/>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69">
                <a:extLst>
                  <a:ext uri="{FF2B5EF4-FFF2-40B4-BE49-F238E27FC236}">
                    <a16:creationId xmlns:a16="http://schemas.microsoft.com/office/drawing/2014/main" id="{2F5AE8CC-0485-3842-29F8-DB900BDA6A6B}"/>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9" name="Line 70">
              <a:extLst>
                <a:ext uri="{FF2B5EF4-FFF2-40B4-BE49-F238E27FC236}">
                  <a16:creationId xmlns:a16="http://schemas.microsoft.com/office/drawing/2014/main" id="{79EAF4E3-F1D3-E6D6-FE15-A6142C1ED9AE}"/>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9140952" cy="914400"/>
          </a:xfrm>
          <a:prstGeom prst="rect">
            <a:avLst/>
          </a:prstGeom>
        </p:spPr>
        <p:txBody>
          <a:bodyPr>
            <a:noAutofit/>
          </a:bodyPr>
          <a:lstStyle>
            <a:lvl1pPr>
              <a:defRPr>
                <a:solidFill>
                  <a:schemeClr val="bg1">
                    <a:lumMod val="75000"/>
                    <a:lumOff val="25000"/>
                  </a:schemeClr>
                </a:solidFill>
                <a:latin typeface="+mj-lt"/>
              </a:defRPr>
            </a:lvl1p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09600" y="685800"/>
            <a:ext cx="9144000" cy="5486399"/>
          </a:xfrm>
        </p:spPr>
        <p:txBody>
          <a:bodyPr anchor="t">
            <a:noAutofit/>
          </a:bodyPr>
          <a:lstStyle>
            <a:lvl1pPr marL="0" indent="0">
              <a:lnSpc>
                <a:spcPct val="90000"/>
              </a:lnSpc>
              <a:buNone/>
              <a:defRPr sz="5000" b="0" cap="all" baseline="0">
                <a:solidFill>
                  <a:schemeClr val="bg1">
                    <a:lumMod val="75000"/>
                    <a:lumOff val="25000"/>
                  </a:schemeClr>
                </a:solidFill>
                <a:latin typeface="+mj-lt"/>
                <a:ea typeface="Batang" panose="02030600000101010101" pitchFamily="18" charset="-127"/>
              </a:defRPr>
            </a:lvl1pPr>
            <a:lvl2pPr marL="228600" indent="0">
              <a:lnSpc>
                <a:spcPct val="90000"/>
              </a:lnSpc>
              <a:buNone/>
              <a:defRPr sz="5000" b="0" cap="all" baseline="0">
                <a:solidFill>
                  <a:schemeClr val="bg1">
                    <a:lumMod val="75000"/>
                    <a:lumOff val="25000"/>
                  </a:schemeClr>
                </a:solidFill>
                <a:latin typeface="+mj-lt"/>
                <a:ea typeface="Batang" panose="02030600000101010101" pitchFamily="18" charset="-127"/>
              </a:defRPr>
            </a:lvl2pPr>
            <a:lvl3pPr marL="457200" indent="0">
              <a:lnSpc>
                <a:spcPct val="90000"/>
              </a:lnSpc>
              <a:buNone/>
              <a:defRPr sz="5000" b="0" cap="all" baseline="0">
                <a:solidFill>
                  <a:schemeClr val="bg1">
                    <a:lumMod val="75000"/>
                    <a:lumOff val="25000"/>
                  </a:schemeClr>
                </a:solidFill>
                <a:latin typeface="+mj-lt"/>
                <a:ea typeface="Batang" panose="02030600000101010101" pitchFamily="18" charset="-127"/>
              </a:defRPr>
            </a:lvl3pPr>
            <a:lvl4pPr marL="685800" indent="0">
              <a:lnSpc>
                <a:spcPct val="90000"/>
              </a:lnSpc>
              <a:buNone/>
              <a:defRPr sz="5000" b="0" cap="all" baseline="0">
                <a:solidFill>
                  <a:schemeClr val="bg1">
                    <a:lumMod val="75000"/>
                    <a:lumOff val="25000"/>
                  </a:schemeClr>
                </a:solidFill>
                <a:latin typeface="+mj-lt"/>
                <a:ea typeface="Batang" panose="02030600000101010101" pitchFamily="18" charset="-127"/>
              </a:defRPr>
            </a:lvl4pPr>
            <a:lvl5pPr marL="914400" indent="0">
              <a:lnSpc>
                <a:spcPct val="90000"/>
              </a:lnSpc>
              <a:buNone/>
              <a:defRPr sz="5000" b="0" cap="all" baseline="0">
                <a:solidFill>
                  <a:schemeClr val="bg1">
                    <a:lumMod val="75000"/>
                    <a:lumOff val="25000"/>
                  </a:schemeClr>
                </a:solidFill>
                <a:latin typeface="+mj-lt"/>
                <a:ea typeface="Batang" panose="02030600000101010101" pitchFamily="18" charset="-127"/>
              </a:defRPr>
            </a:lvl5pPr>
          </a:lstStyle>
          <a:p>
            <a:pPr lvl="0"/>
            <a:r>
              <a:rPr lang="en-US" dirty="0"/>
              <a:t>Click to add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a:xfrm>
            <a:off x="612647" y="6343955"/>
            <a:ext cx="2202644" cy="365125"/>
          </a:xfrm>
          <a:prstGeom prst="rect">
            <a:avLst/>
          </a:prstGeom>
        </p:spPr>
        <p:txBody>
          <a:bodyPr>
            <a:noAutofit/>
          </a:bodyPr>
          <a:lstStyle>
            <a:lvl1pPr>
              <a:defRPr>
                <a:solidFill>
                  <a:schemeClr val="bg1">
                    <a:lumMod val="65000"/>
                    <a:lumOff val="35000"/>
                  </a:schemeClr>
                </a:solidFill>
              </a:defRPr>
            </a:lvl1pPr>
          </a:lstStyle>
          <a:p>
            <a:r>
              <a:rPr lang="en-US"/>
              <a:t>20xx</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4693298" y="6343955"/>
            <a:ext cx="2805405" cy="365125"/>
          </a:xfrm>
          <a:prstGeom prst="rect">
            <a:avLst/>
          </a:prstGeom>
        </p:spPr>
        <p:txBody>
          <a:bodyPr>
            <a:noAutofit/>
          </a:bodyPr>
          <a:lstStyle>
            <a:lvl1pPr>
              <a:defRPr>
                <a:solidFill>
                  <a:schemeClr val="bg1">
                    <a:lumMod val="65000"/>
                    <a:lumOff val="35000"/>
                  </a:schemeClr>
                </a:solidFill>
              </a:defRPr>
            </a:lvl1pPr>
          </a:lstStyle>
          <a:p>
            <a:r>
              <a:rPr lang="en-US"/>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a:xfrm>
            <a:off x="11147096" y="6343955"/>
            <a:ext cx="429207" cy="365125"/>
          </a:xfrm>
          <a:prstGeom prst="rect">
            <a:avLst/>
          </a:prstGeom>
        </p:spPr>
        <p:txBody>
          <a:bodyPr/>
          <a:lstStyle>
            <a:lvl1pPr>
              <a:defRPr>
                <a:solidFill>
                  <a:schemeClr val="bg1">
                    <a:lumMod val="65000"/>
                    <a:lumOff val="35000"/>
                  </a:schemeClr>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3327198845"/>
      </p:ext>
    </p:extLst>
  </p:cSld>
  <p:clrMapOvr>
    <a:overrideClrMapping bg1="dk1" tx1="lt1" bg2="dk2" tx2="lt2" accent1="accent1" accent2="accent2" accent3="accent3" accent4="accent4" accent5="accent5" accent6="accent6" hlink="hlink" folHlink="folHlink"/>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Statement 2">
    <p:bg>
      <p:bgPr>
        <a:solidFill>
          <a:schemeClr val="bg2"/>
        </a:solidFill>
        <a:effectLst/>
      </p:bgPr>
    </p:bg>
    <p:spTree>
      <p:nvGrpSpPr>
        <p:cNvPr id="1" name=""/>
        <p:cNvGrpSpPr/>
        <p:nvPr/>
      </p:nvGrpSpPr>
      <p:grpSpPr>
        <a:xfrm>
          <a:off x="0" y="0"/>
          <a:ext cx="0" cy="0"/>
          <a:chOff x="0" y="0"/>
          <a:chExt cx="0" cy="0"/>
        </a:xfrm>
      </p:grpSpPr>
      <p:grpSp>
        <p:nvGrpSpPr>
          <p:cNvPr id="101" name="Group 100">
            <a:extLst>
              <a:ext uri="{FF2B5EF4-FFF2-40B4-BE49-F238E27FC236}">
                <a16:creationId xmlns:a16="http://schemas.microsoft.com/office/drawing/2014/main" id="{E21DD9B6-52E0-7169-7976-70CDEAC828D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flipV="1">
            <a:off x="9970657" y="4426541"/>
            <a:ext cx="1785984" cy="2211229"/>
            <a:chOff x="3125006" y="3171595"/>
            <a:chExt cx="1785984" cy="2211229"/>
          </a:xfrm>
        </p:grpSpPr>
        <p:grpSp>
          <p:nvGrpSpPr>
            <p:cNvPr id="102" name="Group 101">
              <a:extLst>
                <a:ext uri="{FF2B5EF4-FFF2-40B4-BE49-F238E27FC236}">
                  <a16:creationId xmlns:a16="http://schemas.microsoft.com/office/drawing/2014/main" id="{B03227F6-7039-B94F-5997-1E17787AFC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6" name="Straight Connector 105">
                <a:extLst>
                  <a:ext uri="{FF2B5EF4-FFF2-40B4-BE49-F238E27FC236}">
                    <a16:creationId xmlns:a16="http://schemas.microsoft.com/office/drawing/2014/main" id="{558E3E8E-104E-EA41-08BF-5E318159E56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75B027AC-13FC-39C1-D473-0A3B1455E03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8" name="Rectangle 30">
                <a:extLst>
                  <a:ext uri="{FF2B5EF4-FFF2-40B4-BE49-F238E27FC236}">
                    <a16:creationId xmlns:a16="http://schemas.microsoft.com/office/drawing/2014/main" id="{B71D1F97-BF2F-7148-AB61-48B42BC257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30">
                <a:extLst>
                  <a:ext uri="{FF2B5EF4-FFF2-40B4-BE49-F238E27FC236}">
                    <a16:creationId xmlns:a16="http://schemas.microsoft.com/office/drawing/2014/main" id="{85AF10AC-3AF6-1059-BD35-B708FF8A83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3" name="Group 102">
              <a:extLst>
                <a:ext uri="{FF2B5EF4-FFF2-40B4-BE49-F238E27FC236}">
                  <a16:creationId xmlns:a16="http://schemas.microsoft.com/office/drawing/2014/main" id="{13FE67EB-BA30-8EDC-4BF6-4558CC75E4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4" name="Freeform: Shape 141">
                <a:extLst>
                  <a:ext uri="{FF2B5EF4-FFF2-40B4-BE49-F238E27FC236}">
                    <a16:creationId xmlns:a16="http://schemas.microsoft.com/office/drawing/2014/main" id="{D710C972-B401-AED7-77AF-04633FE1C9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05" name="Freeform: Shape 142">
                <a:extLst>
                  <a:ext uri="{FF2B5EF4-FFF2-40B4-BE49-F238E27FC236}">
                    <a16:creationId xmlns:a16="http://schemas.microsoft.com/office/drawing/2014/main" id="{0E8234D7-B4D9-A716-9C7B-C53935A5AD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8226552" cy="914400"/>
          </a:xfrm>
          <a:prstGeom prst="rect">
            <a:avLst/>
          </a:prstGeom>
        </p:spPr>
        <p:txBody>
          <a:bodyPr>
            <a:noAutofit/>
          </a:bodyPr>
          <a:lstStyle>
            <a:lvl1pPr>
              <a:defRPr>
                <a:solidFill>
                  <a:schemeClr val="tx1">
                    <a:lumMod val="75000"/>
                    <a:lumOff val="25000"/>
                  </a:schemeClr>
                </a:solidFill>
                <a:latin typeface="+mj-lt"/>
              </a:defRPr>
            </a:lvl1pPr>
          </a:lstStyle>
          <a:p>
            <a:r>
              <a:rPr lang="en-US" dirty="0"/>
              <a:t>Click to edit Master title style</a:t>
            </a:r>
          </a:p>
        </p:txBody>
      </p:sp>
      <p:sp>
        <p:nvSpPr>
          <p:cNvPr id="6" name="Content Placeholder 6">
            <a:extLst>
              <a:ext uri="{FF2B5EF4-FFF2-40B4-BE49-F238E27FC236}">
                <a16:creationId xmlns:a16="http://schemas.microsoft.com/office/drawing/2014/main" id="{FC17A020-D6A3-77F7-85C7-53BE80D9026D}"/>
              </a:ext>
            </a:extLst>
          </p:cNvPr>
          <p:cNvSpPr>
            <a:spLocks noGrp="1"/>
          </p:cNvSpPr>
          <p:nvPr>
            <p:ph sz="quarter" idx="13" hasCustomPrompt="1"/>
          </p:nvPr>
        </p:nvSpPr>
        <p:spPr>
          <a:xfrm>
            <a:off x="609600" y="685800"/>
            <a:ext cx="8229600" cy="5486399"/>
          </a:xfrm>
        </p:spPr>
        <p:txBody>
          <a:bodyPr anchor="ctr">
            <a:noAutofit/>
          </a:bodyPr>
          <a:lstStyle>
            <a:lvl1pPr marL="0" indent="0">
              <a:lnSpc>
                <a:spcPct val="90000"/>
              </a:lnSpc>
              <a:buNone/>
              <a:defRPr sz="5000" b="0" cap="all" baseline="0">
                <a:solidFill>
                  <a:schemeClr val="tx1">
                    <a:lumMod val="75000"/>
                    <a:lumOff val="25000"/>
                  </a:schemeClr>
                </a:solidFill>
                <a:latin typeface="+mj-lt"/>
                <a:ea typeface="Batang" panose="02030600000101010101" pitchFamily="18" charset="-127"/>
              </a:defRPr>
            </a:lvl1pPr>
            <a:lvl2pPr marL="228600" indent="0">
              <a:lnSpc>
                <a:spcPct val="90000"/>
              </a:lnSpc>
              <a:buNone/>
              <a:defRPr sz="5000" b="0" cap="all" baseline="0">
                <a:solidFill>
                  <a:schemeClr val="tx1">
                    <a:lumMod val="75000"/>
                    <a:lumOff val="25000"/>
                  </a:schemeClr>
                </a:solidFill>
                <a:latin typeface="+mj-lt"/>
                <a:ea typeface="Batang" panose="02030600000101010101" pitchFamily="18" charset="-127"/>
              </a:defRPr>
            </a:lvl2pPr>
            <a:lvl3pPr marL="457200" indent="0">
              <a:lnSpc>
                <a:spcPct val="90000"/>
              </a:lnSpc>
              <a:buNone/>
              <a:defRPr sz="5000" b="0" cap="all" baseline="0">
                <a:solidFill>
                  <a:schemeClr val="tx1">
                    <a:lumMod val="75000"/>
                    <a:lumOff val="25000"/>
                  </a:schemeClr>
                </a:solidFill>
                <a:latin typeface="+mj-lt"/>
                <a:ea typeface="Batang" panose="02030600000101010101" pitchFamily="18" charset="-127"/>
              </a:defRPr>
            </a:lvl3pPr>
            <a:lvl4pPr marL="685800" indent="0">
              <a:lnSpc>
                <a:spcPct val="90000"/>
              </a:lnSpc>
              <a:buNone/>
              <a:defRPr sz="5000" b="0" cap="all" baseline="0">
                <a:solidFill>
                  <a:schemeClr val="tx1">
                    <a:lumMod val="75000"/>
                    <a:lumOff val="25000"/>
                  </a:schemeClr>
                </a:solidFill>
                <a:latin typeface="+mj-lt"/>
                <a:ea typeface="Batang" panose="02030600000101010101" pitchFamily="18" charset="-127"/>
              </a:defRPr>
            </a:lvl4pPr>
            <a:lvl5pPr marL="914400" indent="0">
              <a:lnSpc>
                <a:spcPct val="90000"/>
              </a:lnSpc>
              <a:buNone/>
              <a:defRPr sz="5000" b="0" cap="all" baseline="0">
                <a:solidFill>
                  <a:schemeClr val="tx1">
                    <a:lumMod val="75000"/>
                    <a:lumOff val="25000"/>
                  </a:schemeClr>
                </a:solidFill>
                <a:latin typeface="+mj-lt"/>
                <a:ea typeface="Batang" panose="02030600000101010101" pitchFamily="18" charset="-127"/>
              </a:defRPr>
            </a:lvl5pPr>
          </a:lstStyle>
          <a:p>
            <a:pPr lvl="0"/>
            <a:r>
              <a:rPr lang="en-US" dirty="0"/>
              <a:t>Click to add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a:xfrm>
            <a:off x="612647" y="6343955"/>
            <a:ext cx="2202644" cy="365125"/>
          </a:xfrm>
          <a:prstGeom prst="rect">
            <a:avLst/>
          </a:prstGeom>
        </p:spPr>
        <p:txBody>
          <a:bodyPr>
            <a:noAutofit/>
          </a:bodyPr>
          <a:lstStyle>
            <a:lvl1pPr>
              <a:defRPr>
                <a:solidFill>
                  <a:schemeClr val="tx1">
                    <a:lumMod val="65000"/>
                    <a:lumOff val="35000"/>
                  </a:schemeClr>
                </a:solidFill>
              </a:defRPr>
            </a:lvl1pPr>
          </a:lstStyle>
          <a:p>
            <a:r>
              <a:rPr lang="en-US"/>
              <a:t>20xx</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4693298" y="6343955"/>
            <a:ext cx="2805405" cy="365125"/>
          </a:xfrm>
          <a:prstGeom prst="rect">
            <a:avLst/>
          </a:prstGeom>
        </p:spPr>
        <p:txBody>
          <a:bodyPr>
            <a:noAutofit/>
          </a:bodyPr>
          <a:lstStyle>
            <a:lvl1pPr>
              <a:defRPr>
                <a:solidFill>
                  <a:schemeClr val="tx1">
                    <a:lumMod val="65000"/>
                    <a:lumOff val="35000"/>
                  </a:schemeClr>
                </a:solidFill>
              </a:defRPr>
            </a:lvl1pPr>
          </a:lstStyle>
          <a:p>
            <a:r>
              <a:rPr lang="en-US"/>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a:xfrm>
            <a:off x="11147096" y="6343955"/>
            <a:ext cx="429207" cy="365125"/>
          </a:xfrm>
          <a:prstGeom prst="rect">
            <a:avLst/>
          </a:prstGeom>
        </p:spPr>
        <p:txBody>
          <a:bodyPr>
            <a:noAutofit/>
          </a:bodyPr>
          <a:lstStyle>
            <a:lvl1pPr>
              <a:defRPr>
                <a:solidFill>
                  <a:schemeClr val="tx1">
                    <a:lumMod val="65000"/>
                    <a:lumOff val="35000"/>
                  </a:schemeClr>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317511782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62BAAD8-5E23-403F-8F97-DCFB134B81A8}"/>
              </a:ext>
            </a:extLst>
          </p:cNvPr>
          <p:cNvGrpSpPr/>
          <p:nvPr/>
        </p:nvGrpSpPr>
        <p:grpSpPr>
          <a:xfrm flipH="1">
            <a:off x="10414450" y="651327"/>
            <a:ext cx="698051" cy="1372591"/>
            <a:chOff x="1079500" y="649304"/>
            <a:chExt cx="698051" cy="1372591"/>
          </a:xfrm>
        </p:grpSpPr>
        <p:sp>
          <p:nvSpPr>
            <p:cNvPr id="7" name="Oval 6">
              <a:extLst>
                <a:ext uri="{FF2B5EF4-FFF2-40B4-BE49-F238E27FC236}">
                  <a16:creationId xmlns:a16="http://schemas.microsoft.com/office/drawing/2014/main" id="{078DB782-5204-DE67-F9A0-4A906680A49F}"/>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9" name="Group 8">
              <a:extLst>
                <a:ext uri="{FF2B5EF4-FFF2-40B4-BE49-F238E27FC236}">
                  <a16:creationId xmlns:a16="http://schemas.microsoft.com/office/drawing/2014/main" id="{9E76D249-95D9-CBEC-64CA-3FDC7A1CE75D}"/>
                </a:ext>
              </a:extLst>
            </p:cNvPr>
            <p:cNvGrpSpPr/>
            <p:nvPr/>
          </p:nvGrpSpPr>
          <p:grpSpPr>
            <a:xfrm rot="10800000">
              <a:off x="1079500" y="952167"/>
              <a:ext cx="641184" cy="1069728"/>
              <a:chOff x="6484111" y="2967038"/>
              <a:chExt cx="641184" cy="1069728"/>
            </a:xfrm>
          </p:grpSpPr>
          <p:grpSp>
            <p:nvGrpSpPr>
              <p:cNvPr id="10" name="Group 9">
                <a:extLst>
                  <a:ext uri="{FF2B5EF4-FFF2-40B4-BE49-F238E27FC236}">
                    <a16:creationId xmlns:a16="http://schemas.microsoft.com/office/drawing/2014/main" id="{D99002E3-B8F9-2383-6644-7A34CD978308}"/>
                  </a:ext>
                </a:extLst>
              </p:cNvPr>
              <p:cNvGrpSpPr/>
              <p:nvPr/>
            </p:nvGrpSpPr>
            <p:grpSpPr>
              <a:xfrm>
                <a:off x="6808136" y="2967038"/>
                <a:ext cx="317159" cy="932400"/>
                <a:chOff x="6808136" y="2967038"/>
                <a:chExt cx="317159" cy="932400"/>
              </a:xfrm>
            </p:grpSpPr>
            <p:sp>
              <p:nvSpPr>
                <p:cNvPr id="15" name="Freeform 68">
                  <a:extLst>
                    <a:ext uri="{FF2B5EF4-FFF2-40B4-BE49-F238E27FC236}">
                      <a16:creationId xmlns:a16="http://schemas.microsoft.com/office/drawing/2014/main" id="{2ECA2663-32CE-943D-6756-F1FBDD98A6DD}"/>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9">
                  <a:extLst>
                    <a:ext uri="{FF2B5EF4-FFF2-40B4-BE49-F238E27FC236}">
                      <a16:creationId xmlns:a16="http://schemas.microsoft.com/office/drawing/2014/main" id="{CF1D89AC-FE53-59CC-9C9A-D5095FCF28F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Line 70">
                  <a:extLst>
                    <a:ext uri="{FF2B5EF4-FFF2-40B4-BE49-F238E27FC236}">
                      <a16:creationId xmlns:a16="http://schemas.microsoft.com/office/drawing/2014/main" id="{97AE4A79-7C94-350A-D123-528B8EE9361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 name="Group 10">
                <a:extLst>
                  <a:ext uri="{FF2B5EF4-FFF2-40B4-BE49-F238E27FC236}">
                    <a16:creationId xmlns:a16="http://schemas.microsoft.com/office/drawing/2014/main" id="{0E7156A5-D641-1556-B542-155C3BCD690B}"/>
                  </a:ext>
                </a:extLst>
              </p:cNvPr>
              <p:cNvGrpSpPr/>
              <p:nvPr/>
            </p:nvGrpSpPr>
            <p:grpSpPr>
              <a:xfrm rot="18900000" flipH="1">
                <a:off x="6484111" y="3104366"/>
                <a:ext cx="317159" cy="932400"/>
                <a:chOff x="6808136" y="2967038"/>
                <a:chExt cx="317159" cy="932400"/>
              </a:xfrm>
            </p:grpSpPr>
            <p:sp>
              <p:nvSpPr>
                <p:cNvPr id="12" name="Freeform 68">
                  <a:extLst>
                    <a:ext uri="{FF2B5EF4-FFF2-40B4-BE49-F238E27FC236}">
                      <a16:creationId xmlns:a16="http://schemas.microsoft.com/office/drawing/2014/main" id="{9DD821AB-1AFD-00AE-F5AC-072FA2831CC5}"/>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9">
                  <a:extLst>
                    <a:ext uri="{FF2B5EF4-FFF2-40B4-BE49-F238E27FC236}">
                      <a16:creationId xmlns:a16="http://schemas.microsoft.com/office/drawing/2014/main" id="{B44CFD51-7AA3-6464-ABAC-BCABA0E25597}"/>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Line 70">
                  <a:extLst>
                    <a:ext uri="{FF2B5EF4-FFF2-40B4-BE49-F238E27FC236}">
                      <a16:creationId xmlns:a16="http://schemas.microsoft.com/office/drawing/2014/main" id="{3F6E13E8-6620-20F1-EFC9-DCAC2774FBC8}"/>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9140107" cy="914400"/>
          </a:xfrm>
          <a:prstGeom prst="rect">
            <a:avLst/>
          </a:prstGeom>
        </p:spPr>
        <p:txBody>
          <a:bodyPr>
            <a:noAutofit/>
          </a:bodyPr>
          <a:lstStyle/>
          <a:p>
            <a:r>
              <a:rPr lang="en-US"/>
              <a:t>Click to edit Master title style</a:t>
            </a:r>
          </a:p>
        </p:txBody>
      </p:sp>
      <p:sp>
        <p:nvSpPr>
          <p:cNvPr id="20" name="Content Placeholder 19">
            <a:extLst>
              <a:ext uri="{FF2B5EF4-FFF2-40B4-BE49-F238E27FC236}">
                <a16:creationId xmlns:a16="http://schemas.microsoft.com/office/drawing/2014/main" id="{9C628F80-5DEA-8C31-B904-3BC56FDFF696}"/>
              </a:ext>
            </a:extLst>
          </p:cNvPr>
          <p:cNvSpPr>
            <a:spLocks noGrp="1"/>
          </p:cNvSpPr>
          <p:nvPr>
            <p:ph sz="quarter" idx="14" hasCustomPrompt="1"/>
          </p:nvPr>
        </p:nvSpPr>
        <p:spPr>
          <a:xfrm>
            <a:off x="612775" y="650875"/>
            <a:ext cx="9139238" cy="5521325"/>
          </a:xfrm>
        </p:spPr>
        <p:txBody>
          <a:bodyPr anchor="b"/>
          <a:lstStyle>
            <a:lvl1pPr>
              <a:lnSpc>
                <a:spcPct val="90000"/>
              </a:lnSpc>
              <a:defRPr sz="5000" cap="all" baseline="0">
                <a:solidFill>
                  <a:schemeClr val="tx1">
                    <a:lumMod val="75000"/>
                    <a:lumOff val="25000"/>
                  </a:schemeClr>
                </a:solidFill>
                <a:latin typeface="+mj-lt"/>
              </a:defRPr>
            </a:lvl1pPr>
            <a:lvl2pPr>
              <a:lnSpc>
                <a:spcPct val="90000"/>
              </a:lnSpc>
              <a:defRPr sz="5000" cap="all" baseline="0">
                <a:solidFill>
                  <a:schemeClr val="tx1">
                    <a:lumMod val="75000"/>
                    <a:lumOff val="25000"/>
                  </a:schemeClr>
                </a:solidFill>
                <a:latin typeface="+mj-lt"/>
              </a:defRPr>
            </a:lvl2pPr>
            <a:lvl3pPr>
              <a:lnSpc>
                <a:spcPct val="90000"/>
              </a:lnSpc>
              <a:defRPr sz="5000" cap="all" baseline="0">
                <a:solidFill>
                  <a:schemeClr val="tx1">
                    <a:lumMod val="75000"/>
                    <a:lumOff val="25000"/>
                  </a:schemeClr>
                </a:solidFill>
                <a:latin typeface="+mj-lt"/>
              </a:defRPr>
            </a:lvl3pPr>
            <a:lvl4pPr>
              <a:lnSpc>
                <a:spcPct val="90000"/>
              </a:lnSpc>
              <a:defRPr sz="5000" cap="all" baseline="0">
                <a:solidFill>
                  <a:schemeClr val="tx1">
                    <a:lumMod val="75000"/>
                    <a:lumOff val="25000"/>
                  </a:schemeClr>
                </a:solidFill>
                <a:latin typeface="+mj-lt"/>
              </a:defRPr>
            </a:lvl4pPr>
            <a:lvl5pPr>
              <a:lnSpc>
                <a:spcPct val="90000"/>
              </a:lnSpc>
              <a:defRPr sz="5000" cap="all" baseline="0">
                <a:solidFill>
                  <a:schemeClr val="tx1">
                    <a:lumMod val="75000"/>
                    <a:lumOff val="25000"/>
                  </a:schemeClr>
                </a:solidFill>
                <a:latin typeface="+mj-lt"/>
              </a:defRPr>
            </a:lvl5pPr>
          </a:lstStyle>
          <a:p>
            <a:pPr lvl="0"/>
            <a:r>
              <a:rPr lang="en-US" dirty="0"/>
              <a:t>Click to add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415437969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530FA8BD-104F-B62D-9686-170237442A8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8" name="Rectangle 7">
              <a:extLst>
                <a:ext uri="{FF2B5EF4-FFF2-40B4-BE49-F238E27FC236}">
                  <a16:creationId xmlns:a16="http://schemas.microsoft.com/office/drawing/2014/main" id="{68ED83C9-BFC9-A791-3662-CB404216CED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2AC42635-B2C5-71D2-D5BF-7BB171F5997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0" name="Group 9">
                <a:extLst>
                  <a:ext uri="{FF2B5EF4-FFF2-40B4-BE49-F238E27FC236}">
                    <a16:creationId xmlns:a16="http://schemas.microsoft.com/office/drawing/2014/main" id="{88DB8B70-A837-784C-BE01-7662C397EFB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5" name="Freeform 68">
                  <a:extLst>
                    <a:ext uri="{FF2B5EF4-FFF2-40B4-BE49-F238E27FC236}">
                      <a16:creationId xmlns:a16="http://schemas.microsoft.com/office/drawing/2014/main" id="{D944038A-4F94-C29A-5020-589829E2C3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9">
                  <a:extLst>
                    <a:ext uri="{FF2B5EF4-FFF2-40B4-BE49-F238E27FC236}">
                      <a16:creationId xmlns:a16="http://schemas.microsoft.com/office/drawing/2014/main" id="{CA018A91-4BC0-5B20-4336-EE7FA90F21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Line 70">
                  <a:extLst>
                    <a:ext uri="{FF2B5EF4-FFF2-40B4-BE49-F238E27FC236}">
                      <a16:creationId xmlns:a16="http://schemas.microsoft.com/office/drawing/2014/main" id="{4920CAFD-E512-4531-1169-ED481576AB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 name="Group 10">
                <a:extLst>
                  <a:ext uri="{FF2B5EF4-FFF2-40B4-BE49-F238E27FC236}">
                    <a16:creationId xmlns:a16="http://schemas.microsoft.com/office/drawing/2014/main" id="{0EE3CA6F-C175-A73F-2E44-C039243F5AD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2" name="Freeform 68">
                  <a:extLst>
                    <a:ext uri="{FF2B5EF4-FFF2-40B4-BE49-F238E27FC236}">
                      <a16:creationId xmlns:a16="http://schemas.microsoft.com/office/drawing/2014/main" id="{2803DC2E-CE34-806E-D2CE-9F0121A4C3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9">
                  <a:extLst>
                    <a:ext uri="{FF2B5EF4-FFF2-40B4-BE49-F238E27FC236}">
                      <a16:creationId xmlns:a16="http://schemas.microsoft.com/office/drawing/2014/main" id="{A6A7E506-4934-4A00-8743-D201E56C20B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Line 70">
                  <a:extLst>
                    <a:ext uri="{FF2B5EF4-FFF2-40B4-BE49-F238E27FC236}">
                      <a16:creationId xmlns:a16="http://schemas.microsoft.com/office/drawing/2014/main" id="{6D4C5F55-56C0-223F-9074-8C8EA50BA57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3169920" y="4617355"/>
            <a:ext cx="5852160" cy="1545333"/>
          </a:xfrm>
          <a:prstGeom prst="rect">
            <a:avLst/>
          </a:prstGeom>
        </p:spPr>
        <p:txBody>
          <a:bodyPr anchor="ctr">
            <a:noAutofit/>
          </a:bodyPr>
          <a:lstStyle>
            <a:lvl1pPr algn="ctr">
              <a:lnSpc>
                <a:spcPct val="120000"/>
              </a:lnSpc>
              <a:defRPr sz="1800" b="0" i="0" spc="0">
                <a:solidFill>
                  <a:schemeClr val="tx1">
                    <a:lumMod val="65000"/>
                    <a:lumOff val="35000"/>
                  </a:schemeClr>
                </a:solidFill>
                <a:latin typeface="+mn-lt"/>
              </a:defRPr>
            </a:lvl1pPr>
          </a:lstStyle>
          <a:p>
            <a:r>
              <a:rPr lang="en-US"/>
              <a:t>Quote Author</a:t>
            </a:r>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1499616" y="1188720"/>
            <a:ext cx="9198864" cy="2925456"/>
          </a:xfrm>
        </p:spPr>
        <p:txBody>
          <a:bodyPr anchor="b">
            <a:noAutofit/>
          </a:bodyPr>
          <a:lstStyle>
            <a:lvl1pPr marL="164592" indent="-164592" algn="ctr">
              <a:lnSpc>
                <a:spcPct val="90000"/>
              </a:lnSpc>
              <a:spcBef>
                <a:spcPts val="0"/>
              </a:spcBef>
              <a:buNone/>
              <a:defRPr sz="4000" cap="all" baseline="0">
                <a:solidFill>
                  <a:schemeClr val="tx1">
                    <a:lumMod val="75000"/>
                    <a:lumOff val="25000"/>
                  </a:schemeClr>
                </a:solidFill>
                <a:latin typeface="+mj-lt"/>
                <a:ea typeface="Batang" panose="02030600000101010101" pitchFamily="18" charset="-127"/>
              </a:defRPr>
            </a:lvl1pPr>
          </a:lstStyle>
          <a:p>
            <a:pPr lvl="0"/>
            <a:r>
              <a:rPr lang="en-US" dirty="0"/>
              <a:t>Click to add Quote</a:t>
            </a:r>
          </a:p>
        </p:txBody>
      </p:sp>
      <p:cxnSp>
        <p:nvCxnSpPr>
          <p:cNvPr id="20" name="Straight Connector 19">
            <a:extLst>
              <a:ext uri="{FF2B5EF4-FFF2-40B4-BE49-F238E27FC236}">
                <a16:creationId xmlns:a16="http://schemas.microsoft.com/office/drawing/2014/main" id="{CDB58263-7B3B-44AD-A3FB-5F78690F9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1680" y="4365765"/>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212240123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Quote 2">
    <p:bg>
      <p:bgPr>
        <a:solidFill>
          <a:schemeClr val="tx2"/>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EA4D7B3C-E2E2-A99D-707D-4A29E0F78A04}"/>
              </a:ext>
            </a:extLst>
          </p:cNvPr>
          <p:cNvGrpSpPr/>
          <p:nvPr/>
        </p:nvGrpSpPr>
        <p:grpSpPr>
          <a:xfrm flipH="1">
            <a:off x="9740417" y="457964"/>
            <a:ext cx="2227875" cy="5970551"/>
            <a:chOff x="9740417" y="457964"/>
            <a:chExt cx="2227875" cy="5970551"/>
          </a:xfrm>
        </p:grpSpPr>
        <p:grpSp>
          <p:nvGrpSpPr>
            <p:cNvPr id="14" name="Group 13">
              <a:extLst>
                <a:ext uri="{FF2B5EF4-FFF2-40B4-BE49-F238E27FC236}">
                  <a16:creationId xmlns:a16="http://schemas.microsoft.com/office/drawing/2014/main" id="{039081ED-1E4D-835D-7830-219AA69ADBE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30" name="Group 29">
                <a:extLst>
                  <a:ext uri="{FF2B5EF4-FFF2-40B4-BE49-F238E27FC236}">
                    <a16:creationId xmlns:a16="http://schemas.microsoft.com/office/drawing/2014/main" id="{87482348-118F-172A-CEC2-0BE109082A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6" name="Group 35">
                  <a:extLst>
                    <a:ext uri="{FF2B5EF4-FFF2-40B4-BE49-F238E27FC236}">
                      <a16:creationId xmlns:a16="http://schemas.microsoft.com/office/drawing/2014/main" id="{E24D7200-718C-1F03-6154-C121CE065B0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40" name="Straight Connector 39">
                    <a:extLst>
                      <a:ext uri="{FF2B5EF4-FFF2-40B4-BE49-F238E27FC236}">
                        <a16:creationId xmlns:a16="http://schemas.microsoft.com/office/drawing/2014/main" id="{92B64D78-7934-3FE5-87D9-F3A7D5D6AD6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A497D00-6369-FB97-B6F8-5A6E5F82321B}"/>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2" name="Rectangle 30">
                    <a:extLst>
                      <a:ext uri="{FF2B5EF4-FFF2-40B4-BE49-F238E27FC236}">
                        <a16:creationId xmlns:a16="http://schemas.microsoft.com/office/drawing/2014/main" id="{E7E05EA8-E3B5-A489-7929-069B330E97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30">
                    <a:extLst>
                      <a:ext uri="{FF2B5EF4-FFF2-40B4-BE49-F238E27FC236}">
                        <a16:creationId xmlns:a16="http://schemas.microsoft.com/office/drawing/2014/main" id="{1B76326D-6549-36D1-8925-974843D03D2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1F73DD90-9C8D-3260-09BF-779734AD5C8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8" name="Freeform: Shape 57">
                    <a:extLst>
                      <a:ext uri="{FF2B5EF4-FFF2-40B4-BE49-F238E27FC236}">
                        <a16:creationId xmlns:a16="http://schemas.microsoft.com/office/drawing/2014/main" id="{507ED09C-B71C-F301-CEBB-E4EAA116F4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9" name="Freeform: Shape 58">
                    <a:extLst>
                      <a:ext uri="{FF2B5EF4-FFF2-40B4-BE49-F238E27FC236}">
                        <a16:creationId xmlns:a16="http://schemas.microsoft.com/office/drawing/2014/main" id="{D0C5B0BC-51DA-81B3-9A19-E6FFDEC1B35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31" name="Group 30">
                <a:extLst>
                  <a:ext uri="{FF2B5EF4-FFF2-40B4-BE49-F238E27FC236}">
                    <a16:creationId xmlns:a16="http://schemas.microsoft.com/office/drawing/2014/main" id="{1F07DBFE-AC52-8CE2-60C8-996345985A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32" name="Group 31">
                  <a:extLst>
                    <a:ext uri="{FF2B5EF4-FFF2-40B4-BE49-F238E27FC236}">
                      <a16:creationId xmlns:a16="http://schemas.microsoft.com/office/drawing/2014/main" id="{440BB012-2594-ED3D-1998-F8EFE65C0B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34" name="Freeform 68">
                    <a:extLst>
                      <a:ext uri="{FF2B5EF4-FFF2-40B4-BE49-F238E27FC236}">
                        <a16:creationId xmlns:a16="http://schemas.microsoft.com/office/drawing/2014/main" id="{2DE4023E-BC6D-AEE3-5769-908F1479B5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69">
                    <a:extLst>
                      <a:ext uri="{FF2B5EF4-FFF2-40B4-BE49-F238E27FC236}">
                        <a16:creationId xmlns:a16="http://schemas.microsoft.com/office/drawing/2014/main" id="{4806FFCC-55BD-F38B-78DA-C107F8CF77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33" name="Line 70">
                  <a:extLst>
                    <a:ext uri="{FF2B5EF4-FFF2-40B4-BE49-F238E27FC236}">
                      <a16:creationId xmlns:a16="http://schemas.microsoft.com/office/drawing/2014/main" id="{09587BBE-7BD5-0A5E-5711-CE564167CC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5" name="Group 14">
              <a:extLst>
                <a:ext uri="{FF2B5EF4-FFF2-40B4-BE49-F238E27FC236}">
                  <a16:creationId xmlns:a16="http://schemas.microsoft.com/office/drawing/2014/main" id="{AF9AFC1F-1EB3-9F87-5CDF-AE004E08D67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6" name="Group 15">
                <a:extLst>
                  <a:ext uri="{FF2B5EF4-FFF2-40B4-BE49-F238E27FC236}">
                    <a16:creationId xmlns:a16="http://schemas.microsoft.com/office/drawing/2014/main" id="{48F2309A-4B72-CD70-792D-23EAFFDE6F8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2" name="Group 21">
                  <a:extLst>
                    <a:ext uri="{FF2B5EF4-FFF2-40B4-BE49-F238E27FC236}">
                      <a16:creationId xmlns:a16="http://schemas.microsoft.com/office/drawing/2014/main" id="{6627476C-BCF0-6A4D-02A4-526DFA603B5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6" name="Straight Connector 25">
                    <a:extLst>
                      <a:ext uri="{FF2B5EF4-FFF2-40B4-BE49-F238E27FC236}">
                        <a16:creationId xmlns:a16="http://schemas.microsoft.com/office/drawing/2014/main" id="{9D5AF189-B5B9-C29D-8E3E-EC8702F3676B}"/>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62D464E-7CBA-A8C2-96A1-F54CBF232F8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8" name="Rectangle 30">
                    <a:extLst>
                      <a:ext uri="{FF2B5EF4-FFF2-40B4-BE49-F238E27FC236}">
                        <a16:creationId xmlns:a16="http://schemas.microsoft.com/office/drawing/2014/main" id="{C9030B14-7F34-518E-7149-0A4306370AA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30">
                    <a:extLst>
                      <a:ext uri="{FF2B5EF4-FFF2-40B4-BE49-F238E27FC236}">
                        <a16:creationId xmlns:a16="http://schemas.microsoft.com/office/drawing/2014/main" id="{DCB4D896-DA64-0F12-3CA5-6161AB90C82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1FB57B90-2476-D0DF-2C8B-7611AD6C9F8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4" name="Freeform: Shape 141">
                    <a:extLst>
                      <a:ext uri="{FF2B5EF4-FFF2-40B4-BE49-F238E27FC236}">
                        <a16:creationId xmlns:a16="http://schemas.microsoft.com/office/drawing/2014/main" id="{7F897B26-F7D8-0C81-447C-6942C7C6D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5" name="Freeform: Shape 142">
                    <a:extLst>
                      <a:ext uri="{FF2B5EF4-FFF2-40B4-BE49-F238E27FC236}">
                        <a16:creationId xmlns:a16="http://schemas.microsoft.com/office/drawing/2014/main" id="{7BEC136A-9A82-57FB-E919-71BEDCF9DED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7" name="Group 16">
                <a:extLst>
                  <a:ext uri="{FF2B5EF4-FFF2-40B4-BE49-F238E27FC236}">
                    <a16:creationId xmlns:a16="http://schemas.microsoft.com/office/drawing/2014/main" id="{7924E014-70E2-35E1-4035-AFE4CB40E46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8" name="Group 17">
                  <a:extLst>
                    <a:ext uri="{FF2B5EF4-FFF2-40B4-BE49-F238E27FC236}">
                      <a16:creationId xmlns:a16="http://schemas.microsoft.com/office/drawing/2014/main" id="{D9F05B2C-AB75-E3C7-905F-DDFB7661C9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0" name="Freeform 68">
                    <a:extLst>
                      <a:ext uri="{FF2B5EF4-FFF2-40B4-BE49-F238E27FC236}">
                        <a16:creationId xmlns:a16="http://schemas.microsoft.com/office/drawing/2014/main" id="{4B2D29E0-A432-9BF7-4563-DA72650266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69">
                    <a:extLst>
                      <a:ext uri="{FF2B5EF4-FFF2-40B4-BE49-F238E27FC236}">
                        <a16:creationId xmlns:a16="http://schemas.microsoft.com/office/drawing/2014/main" id="{9FB0CA3B-A554-C7C6-489F-00CE622B0EB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9" name="Line 70">
                  <a:extLst>
                    <a:ext uri="{FF2B5EF4-FFF2-40B4-BE49-F238E27FC236}">
                      <a16:creationId xmlns:a16="http://schemas.microsoft.com/office/drawing/2014/main" id="{BE41ACB0-DD9C-5E88-F826-C4E99E1F03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10" name="Title 9">
            <a:extLst>
              <a:ext uri="{FF2B5EF4-FFF2-40B4-BE49-F238E27FC236}">
                <a16:creationId xmlns:a16="http://schemas.microsoft.com/office/drawing/2014/main" id="{318DE55C-A74B-5D17-1D99-57F2DD93F3BB}"/>
              </a:ext>
            </a:extLst>
          </p:cNvPr>
          <p:cNvSpPr>
            <a:spLocks noGrp="1"/>
          </p:cNvSpPr>
          <p:nvPr>
            <p:ph type="title" hasCustomPrompt="1"/>
          </p:nvPr>
        </p:nvSpPr>
        <p:spPr>
          <a:xfrm>
            <a:off x="612648" y="4617354"/>
            <a:ext cx="8226551" cy="1545333"/>
          </a:xfrm>
        </p:spPr>
        <p:txBody>
          <a:bodyPr anchor="t"/>
          <a:lstStyle>
            <a:lvl1pPr>
              <a:lnSpc>
                <a:spcPct val="120000"/>
              </a:lnSpc>
              <a:defRPr sz="1800">
                <a:solidFill>
                  <a:schemeClr val="bg1">
                    <a:lumMod val="75000"/>
                    <a:lumOff val="25000"/>
                  </a:schemeClr>
                </a:solidFill>
                <a:latin typeface="+mn-lt"/>
              </a:defRPr>
            </a:lvl1pPr>
          </a:lstStyle>
          <a:p>
            <a:r>
              <a:rPr lang="en-US" dirty="0"/>
              <a:t>Quote Author</a:t>
            </a:r>
          </a:p>
        </p:txBody>
      </p:sp>
      <p:sp>
        <p:nvSpPr>
          <p:cNvPr id="9" name="Content Placeholder 8">
            <a:extLst>
              <a:ext uri="{FF2B5EF4-FFF2-40B4-BE49-F238E27FC236}">
                <a16:creationId xmlns:a16="http://schemas.microsoft.com/office/drawing/2014/main" id="{E1BDC543-8F6B-6FBD-5568-8A52A08A7430}"/>
              </a:ext>
            </a:extLst>
          </p:cNvPr>
          <p:cNvSpPr>
            <a:spLocks noGrp="1"/>
          </p:cNvSpPr>
          <p:nvPr>
            <p:ph sz="quarter" idx="14" hasCustomPrompt="1"/>
          </p:nvPr>
        </p:nvSpPr>
        <p:spPr>
          <a:xfrm>
            <a:off x="612646" y="1188413"/>
            <a:ext cx="8229600" cy="2925763"/>
          </a:xfrm>
        </p:spPr>
        <p:txBody>
          <a:bodyPr anchor="b"/>
          <a:lstStyle>
            <a:lvl1pPr>
              <a:defRPr sz="4000" cap="all" baseline="0">
                <a:solidFill>
                  <a:schemeClr val="bg1">
                    <a:lumMod val="75000"/>
                    <a:lumOff val="25000"/>
                  </a:schemeClr>
                </a:solidFill>
                <a:latin typeface="+mj-lt"/>
              </a:defRPr>
            </a:lvl1pPr>
          </a:lstStyle>
          <a:p>
            <a:pPr lvl="0"/>
            <a:r>
              <a:rPr lang="en-US" dirty="0"/>
              <a:t>Click to add Quote</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a:xfrm>
            <a:off x="612647" y="6343955"/>
            <a:ext cx="2202644" cy="365125"/>
          </a:xfrm>
          <a:prstGeom prst="rect">
            <a:avLst/>
          </a:prstGeom>
        </p:spPr>
        <p:txBody>
          <a:bodyPr>
            <a:noAutofit/>
          </a:bodyPr>
          <a:lstStyle>
            <a:lvl1pPr>
              <a:defRPr>
                <a:solidFill>
                  <a:schemeClr val="bg1">
                    <a:lumMod val="65000"/>
                    <a:lumOff val="35000"/>
                  </a:schemeClr>
                </a:solidFill>
              </a:defRPr>
            </a:lvl1pPr>
          </a:lstStyle>
          <a:p>
            <a:r>
              <a:rPr lang="en-US"/>
              <a:t>20xx</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a:xfrm>
            <a:off x="4693298" y="6343955"/>
            <a:ext cx="2805405" cy="365125"/>
          </a:xfrm>
          <a:prstGeom prst="rect">
            <a:avLst/>
          </a:prstGeom>
        </p:spPr>
        <p:txBody>
          <a:bodyPr>
            <a:noAutofit/>
          </a:bodyPr>
          <a:lstStyle>
            <a:lvl1pPr>
              <a:defRPr>
                <a:solidFill>
                  <a:schemeClr val="bg1">
                    <a:lumMod val="65000"/>
                    <a:lumOff val="35000"/>
                  </a:schemeClr>
                </a:solidFill>
              </a:defRPr>
            </a:lvl1pPr>
          </a:lstStyle>
          <a:p>
            <a:r>
              <a:rPr lang="en-US"/>
              <a:t>Sample Footer Text</a:t>
            </a:r>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a:xfrm>
            <a:off x="8409992" y="6343955"/>
            <a:ext cx="429207" cy="365125"/>
          </a:xfrm>
          <a:prstGeom prst="rect">
            <a:avLst/>
          </a:prstGeom>
        </p:spPr>
        <p:txBody>
          <a:bodyPr>
            <a:noAutofit/>
          </a:bodyPr>
          <a:lstStyle>
            <a:lvl1pPr>
              <a:defRPr>
                <a:solidFill>
                  <a:schemeClr val="bg1">
                    <a:lumMod val="65000"/>
                    <a:lumOff val="35000"/>
                  </a:schemeClr>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1256379703"/>
      </p:ext>
    </p:extLst>
  </p:cSld>
  <p:clrMapOvr>
    <a:overrideClrMapping bg1="dk1" tx1="lt1" bg2="dk2" tx2="lt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Quote 3">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67AE449-03BC-35B0-AEC3-D45692970205}"/>
              </a:ext>
            </a:extLst>
          </p:cNvPr>
          <p:cNvGrpSpPr/>
          <p:nvPr userDrawn="1"/>
        </p:nvGrpSpPr>
        <p:grpSpPr>
          <a:xfrm flipH="1">
            <a:off x="10414450" y="651327"/>
            <a:ext cx="698051" cy="1372591"/>
            <a:chOff x="1079500" y="649304"/>
            <a:chExt cx="698051" cy="1372591"/>
          </a:xfrm>
        </p:grpSpPr>
        <p:sp>
          <p:nvSpPr>
            <p:cNvPr id="7" name="Oval 6">
              <a:extLst>
                <a:ext uri="{FF2B5EF4-FFF2-40B4-BE49-F238E27FC236}">
                  <a16:creationId xmlns:a16="http://schemas.microsoft.com/office/drawing/2014/main" id="{008CF3E6-E425-C72A-B625-CFCF163D32A5}"/>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20" name="Group 19">
              <a:extLst>
                <a:ext uri="{FF2B5EF4-FFF2-40B4-BE49-F238E27FC236}">
                  <a16:creationId xmlns:a16="http://schemas.microsoft.com/office/drawing/2014/main" id="{45CB0A9B-08FF-70E7-543A-C060A982F2CF}"/>
                </a:ext>
              </a:extLst>
            </p:cNvPr>
            <p:cNvGrpSpPr/>
            <p:nvPr/>
          </p:nvGrpSpPr>
          <p:grpSpPr>
            <a:xfrm rot="10800000">
              <a:off x="1079500" y="952167"/>
              <a:ext cx="641184" cy="1069728"/>
              <a:chOff x="6484111" y="2967038"/>
              <a:chExt cx="641184" cy="1069728"/>
            </a:xfrm>
          </p:grpSpPr>
          <p:grpSp>
            <p:nvGrpSpPr>
              <p:cNvPr id="21" name="Group 20">
                <a:extLst>
                  <a:ext uri="{FF2B5EF4-FFF2-40B4-BE49-F238E27FC236}">
                    <a16:creationId xmlns:a16="http://schemas.microsoft.com/office/drawing/2014/main" id="{145CACDA-2DE0-21D6-B8DB-F9BC62E49AF7}"/>
                  </a:ext>
                </a:extLst>
              </p:cNvPr>
              <p:cNvGrpSpPr/>
              <p:nvPr/>
            </p:nvGrpSpPr>
            <p:grpSpPr>
              <a:xfrm>
                <a:off x="6808136" y="2967038"/>
                <a:ext cx="317159" cy="932400"/>
                <a:chOff x="6808136" y="2967038"/>
                <a:chExt cx="317159" cy="932400"/>
              </a:xfrm>
            </p:grpSpPr>
            <p:sp>
              <p:nvSpPr>
                <p:cNvPr id="26" name="Freeform 68">
                  <a:extLst>
                    <a:ext uri="{FF2B5EF4-FFF2-40B4-BE49-F238E27FC236}">
                      <a16:creationId xmlns:a16="http://schemas.microsoft.com/office/drawing/2014/main" id="{11B46CF9-4D52-6D2F-6FEA-67C5FD728C54}"/>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69">
                  <a:extLst>
                    <a:ext uri="{FF2B5EF4-FFF2-40B4-BE49-F238E27FC236}">
                      <a16:creationId xmlns:a16="http://schemas.microsoft.com/office/drawing/2014/main" id="{E3F7DC37-85A3-8DBC-5517-FC5DDD800D21}"/>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8" name="Line 70">
                  <a:extLst>
                    <a:ext uri="{FF2B5EF4-FFF2-40B4-BE49-F238E27FC236}">
                      <a16:creationId xmlns:a16="http://schemas.microsoft.com/office/drawing/2014/main" id="{FE216884-0A7A-4FBD-E4AC-20BA199D8706}"/>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2" name="Group 21">
                <a:extLst>
                  <a:ext uri="{FF2B5EF4-FFF2-40B4-BE49-F238E27FC236}">
                    <a16:creationId xmlns:a16="http://schemas.microsoft.com/office/drawing/2014/main" id="{3930D45B-64C3-F88B-4F01-D0155582FAA1}"/>
                  </a:ext>
                </a:extLst>
              </p:cNvPr>
              <p:cNvGrpSpPr/>
              <p:nvPr/>
            </p:nvGrpSpPr>
            <p:grpSpPr>
              <a:xfrm rot="18900000" flipH="1">
                <a:off x="6484111" y="3104366"/>
                <a:ext cx="317159" cy="932400"/>
                <a:chOff x="6808136" y="2967038"/>
                <a:chExt cx="317159" cy="932400"/>
              </a:xfrm>
            </p:grpSpPr>
            <p:sp>
              <p:nvSpPr>
                <p:cNvPr id="23" name="Freeform 68">
                  <a:extLst>
                    <a:ext uri="{FF2B5EF4-FFF2-40B4-BE49-F238E27FC236}">
                      <a16:creationId xmlns:a16="http://schemas.microsoft.com/office/drawing/2014/main" id="{154D7DF8-2B62-B394-8B97-0C34D9539D31}"/>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9">
                  <a:extLst>
                    <a:ext uri="{FF2B5EF4-FFF2-40B4-BE49-F238E27FC236}">
                      <a16:creationId xmlns:a16="http://schemas.microsoft.com/office/drawing/2014/main" id="{302D7518-34D2-F390-F337-D7BFE83E8D7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5" name="Line 70">
                  <a:extLst>
                    <a:ext uri="{FF2B5EF4-FFF2-40B4-BE49-F238E27FC236}">
                      <a16:creationId xmlns:a16="http://schemas.microsoft.com/office/drawing/2014/main" id="{68A249B2-F6A7-C4B8-ABD8-196C683EDA4D}"/>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11" name="Title 9">
            <a:extLst>
              <a:ext uri="{FF2B5EF4-FFF2-40B4-BE49-F238E27FC236}">
                <a16:creationId xmlns:a16="http://schemas.microsoft.com/office/drawing/2014/main" id="{5998F931-A369-4286-5D28-0D0CED7BC240}"/>
              </a:ext>
            </a:extLst>
          </p:cNvPr>
          <p:cNvSpPr>
            <a:spLocks noGrp="1"/>
          </p:cNvSpPr>
          <p:nvPr>
            <p:ph type="title" hasCustomPrompt="1"/>
          </p:nvPr>
        </p:nvSpPr>
        <p:spPr>
          <a:xfrm>
            <a:off x="612648" y="4617354"/>
            <a:ext cx="8226551" cy="1545333"/>
          </a:xfrm>
        </p:spPr>
        <p:txBody>
          <a:bodyPr anchor="t"/>
          <a:lstStyle>
            <a:lvl1pPr>
              <a:lnSpc>
                <a:spcPct val="120000"/>
              </a:lnSpc>
              <a:defRPr sz="1800">
                <a:solidFill>
                  <a:schemeClr val="tx1">
                    <a:lumMod val="75000"/>
                    <a:lumOff val="25000"/>
                  </a:schemeClr>
                </a:solidFill>
                <a:latin typeface="+mn-lt"/>
              </a:defRPr>
            </a:lvl1pPr>
          </a:lstStyle>
          <a:p>
            <a:r>
              <a:rPr lang="en-US" dirty="0"/>
              <a:t>Quote Author</a:t>
            </a:r>
          </a:p>
        </p:txBody>
      </p:sp>
      <p:sp>
        <p:nvSpPr>
          <p:cNvPr id="8" name="Content Placeholder 8">
            <a:extLst>
              <a:ext uri="{FF2B5EF4-FFF2-40B4-BE49-F238E27FC236}">
                <a16:creationId xmlns:a16="http://schemas.microsoft.com/office/drawing/2014/main" id="{D3ED1498-0FE4-6EE1-2592-BE169CAAD957}"/>
              </a:ext>
            </a:extLst>
          </p:cNvPr>
          <p:cNvSpPr>
            <a:spLocks noGrp="1"/>
          </p:cNvSpPr>
          <p:nvPr>
            <p:ph sz="quarter" idx="14" hasCustomPrompt="1"/>
          </p:nvPr>
        </p:nvSpPr>
        <p:spPr>
          <a:xfrm>
            <a:off x="612646" y="1188413"/>
            <a:ext cx="8229600" cy="2925763"/>
          </a:xfrm>
        </p:spPr>
        <p:txBody>
          <a:bodyPr anchor="b"/>
          <a:lstStyle>
            <a:lvl1pPr>
              <a:defRPr sz="4000" cap="all" baseline="0">
                <a:solidFill>
                  <a:schemeClr val="tx1">
                    <a:lumMod val="75000"/>
                    <a:lumOff val="25000"/>
                  </a:schemeClr>
                </a:solidFill>
                <a:latin typeface="+mj-lt"/>
              </a:defRPr>
            </a:lvl1pPr>
          </a:lstStyle>
          <a:p>
            <a:pPr lvl="0"/>
            <a:r>
              <a:rPr lang="en-US" dirty="0"/>
              <a:t>Click to add Quote</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25328994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7" y="681037"/>
            <a:ext cx="10963655" cy="919162"/>
          </a:xfrm>
          <a:prstGeom prst="rect">
            <a:avLst/>
          </a:prstGeom>
        </p:spPr>
        <p:txBody>
          <a:bodyPr anchor="b">
            <a:noAutofit/>
          </a:bodyPr>
          <a:lstStyle/>
          <a:p>
            <a:r>
              <a:rPr lang="en-US" dirty="0"/>
              <a:t>Click to edit Master title style</a:t>
            </a:r>
          </a:p>
        </p:txBody>
      </p:sp>
      <p:sp>
        <p:nvSpPr>
          <p:cNvPr id="4" name="Content Placeholder 3">
            <a:extLst>
              <a:ext uri="{FF2B5EF4-FFF2-40B4-BE49-F238E27FC236}">
                <a16:creationId xmlns:a16="http://schemas.microsoft.com/office/drawing/2014/main" id="{6627D5A5-84C3-7EDE-A8EB-2DE057DE46AB}"/>
              </a:ext>
            </a:extLst>
          </p:cNvPr>
          <p:cNvSpPr>
            <a:spLocks noGrp="1"/>
          </p:cNvSpPr>
          <p:nvPr>
            <p:ph sz="quarter" idx="15"/>
          </p:nvPr>
        </p:nvSpPr>
        <p:spPr>
          <a:xfrm>
            <a:off x="612775" y="1825625"/>
            <a:ext cx="5074920" cy="4351338"/>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D54150AE-A7C6-D328-35D7-F5B840930E3B}"/>
              </a:ext>
            </a:extLst>
          </p:cNvPr>
          <p:cNvSpPr>
            <a:spLocks noGrp="1"/>
          </p:cNvSpPr>
          <p:nvPr>
            <p:ph sz="quarter" idx="16"/>
          </p:nvPr>
        </p:nvSpPr>
        <p:spPr>
          <a:xfrm>
            <a:off x="6501065" y="1825625"/>
            <a:ext cx="5075237" cy="4351338"/>
          </a:xfrm>
        </p:spPr>
        <p:txBody>
          <a:bodyPr>
            <a:no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168889961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13C3CA2-C6C0-82E2-7C81-4006F6A44BAF}"/>
              </a:ext>
            </a:extLst>
          </p:cNvPr>
          <p:cNvSpPr>
            <a:spLocks noGrp="1"/>
          </p:cNvSpPr>
          <p:nvPr>
            <p:ph type="title"/>
          </p:nvPr>
        </p:nvSpPr>
        <p:spPr>
          <a:xfrm>
            <a:off x="612647" y="676656"/>
            <a:ext cx="10963655" cy="919163"/>
          </a:xfrm>
          <a:prstGeom prst="rect">
            <a:avLst/>
          </a:prstGeom>
        </p:spPr>
        <p:txBody>
          <a:bodyPr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074920" cy="559834"/>
          </a:xfrm>
        </p:spPr>
        <p:txBody>
          <a:bodyPr anchor="b">
            <a:noAutofit/>
          </a:bodyPr>
          <a:lstStyle>
            <a:lvl1pPr marL="0" indent="0">
              <a:lnSpc>
                <a:spcPct val="90000"/>
              </a:lnSpc>
              <a:buNone/>
              <a:defRPr sz="14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501700" y="1685735"/>
            <a:ext cx="5074602" cy="559834"/>
          </a:xfrm>
        </p:spPr>
        <p:txBody>
          <a:bodyPr anchor="b">
            <a:noAutofit/>
          </a:bodyPr>
          <a:lstStyle>
            <a:lvl1pPr marL="0" indent="0">
              <a:lnSpc>
                <a:spcPct val="90000"/>
              </a:lnSpc>
              <a:buNone/>
              <a:defRPr sz="14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76AAF7-C632-FCD0-6A60-E0EA4A52F229}"/>
              </a:ext>
            </a:extLst>
          </p:cNvPr>
          <p:cNvSpPr>
            <a:spLocks noGrp="1"/>
          </p:cNvSpPr>
          <p:nvPr>
            <p:ph sz="quarter" idx="15"/>
          </p:nvPr>
        </p:nvSpPr>
        <p:spPr>
          <a:xfrm>
            <a:off x="609600" y="2387600"/>
            <a:ext cx="5075238" cy="3786188"/>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1">
            <a:extLst>
              <a:ext uri="{FF2B5EF4-FFF2-40B4-BE49-F238E27FC236}">
                <a16:creationId xmlns:a16="http://schemas.microsoft.com/office/drawing/2014/main" id="{CD998360-6973-27D8-8B08-ACAE10572B32}"/>
              </a:ext>
            </a:extLst>
          </p:cNvPr>
          <p:cNvSpPr>
            <a:spLocks noGrp="1"/>
          </p:cNvSpPr>
          <p:nvPr>
            <p:ph sz="quarter" idx="16"/>
          </p:nvPr>
        </p:nvSpPr>
        <p:spPr>
          <a:xfrm>
            <a:off x="6501064" y="2387600"/>
            <a:ext cx="5075238" cy="3786188"/>
          </a:xfrm>
        </p:spPr>
        <p:txBody>
          <a:bodyPr>
            <a:no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a:xfrm>
            <a:off x="612647" y="6343955"/>
            <a:ext cx="2202644" cy="365125"/>
          </a:xfrm>
          <a:prstGeom prst="rect">
            <a:avLst/>
          </a:prstGeom>
        </p:spPr>
        <p:txBody>
          <a:bodyPr>
            <a:noAutofit/>
          </a:bodyPr>
          <a:lstStyle/>
          <a:p>
            <a:r>
              <a:rPr lang="en-US"/>
              <a:t>20xx</a:t>
            </a:r>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a:xfrm>
            <a:off x="4693298" y="6343955"/>
            <a:ext cx="2805405" cy="365125"/>
          </a:xfrm>
          <a:prstGeom prst="rect">
            <a:avLst/>
          </a:prstGeom>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a:xfrm>
            <a:off x="11147096" y="6343955"/>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42665113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903FFA5-BEAF-26BB-1ECD-2D735E8BD7DD}"/>
              </a:ext>
            </a:extLst>
          </p:cNvPr>
          <p:cNvSpPr>
            <a:spLocks noGrp="1"/>
          </p:cNvSpPr>
          <p:nvPr>
            <p:ph type="title"/>
          </p:nvPr>
        </p:nvSpPr>
        <p:spPr>
          <a:xfrm>
            <a:off x="612647" y="681036"/>
            <a:ext cx="10963655" cy="919163"/>
          </a:xfrm>
          <a:prstGeom prst="rect">
            <a:avLst/>
          </a:prstGeo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a:xfrm>
            <a:off x="612647" y="6343955"/>
            <a:ext cx="2202644" cy="365125"/>
          </a:xfrm>
          <a:prstGeom prst="rect">
            <a:avLst/>
          </a:prstGeom>
        </p:spPr>
        <p:txBody>
          <a:bodyPr/>
          <a:lstStyle/>
          <a:p>
            <a:r>
              <a:rPr lang="en-US"/>
              <a:t>20xx</a:t>
            </a:r>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a:xfrm>
            <a:off x="4693298" y="6343955"/>
            <a:ext cx="2805405" cy="365125"/>
          </a:xfrm>
          <a:prstGeom prst="rect">
            <a:avLst/>
          </a:prstGeom>
        </p:spPr>
        <p:txBody>
          <a:bodyPr/>
          <a:lstStyle/>
          <a:p>
            <a:r>
              <a:rPr lang="en-US"/>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a:xfrm>
            <a:off x="11147096" y="6343955"/>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20360112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Empt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a:xfrm>
            <a:off x="612647" y="6343955"/>
            <a:ext cx="2202644" cy="365125"/>
          </a:xfrm>
          <a:prstGeom prst="rect">
            <a:avLst/>
          </a:prstGeom>
        </p:spPr>
        <p:txBody>
          <a:bodyPr/>
          <a:lstStyle/>
          <a:p>
            <a:r>
              <a:rPr lang="en-US"/>
              <a:t>20xx</a:t>
            </a:r>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a:xfrm>
            <a:off x="4693298" y="6343955"/>
            <a:ext cx="2805405" cy="365125"/>
          </a:xfrm>
          <a:prstGeom prst="rect">
            <a:avLst/>
          </a:prstGeom>
        </p:spPr>
        <p:txBody>
          <a:bodyPr/>
          <a:lstStyle/>
          <a:p>
            <a:r>
              <a:rPr lang="en-US"/>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a:xfrm>
            <a:off x="11147096" y="6343955"/>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284022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with Pictur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F4653F0-6B33-4C71-828A-C82AA65592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12188952" cy="434340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5" name="Title 1">
            <a:extLst>
              <a:ext uri="{FF2B5EF4-FFF2-40B4-BE49-F238E27FC236}">
                <a16:creationId xmlns:a16="http://schemas.microsoft.com/office/drawing/2014/main" id="{73DFE91C-7345-DD86-AFC2-44F578231F50}"/>
              </a:ext>
            </a:extLst>
          </p:cNvPr>
          <p:cNvSpPr>
            <a:spLocks noGrp="1"/>
          </p:cNvSpPr>
          <p:nvPr>
            <p:ph type="ctrTitle"/>
          </p:nvPr>
        </p:nvSpPr>
        <p:spPr>
          <a:xfrm>
            <a:off x="612648" y="4665421"/>
            <a:ext cx="10972800" cy="786384"/>
          </a:xfrm>
          <a:prstGeom prst="rect">
            <a:avLst/>
          </a:prstGeom>
        </p:spPr>
        <p:txBody>
          <a:bodyPr anchor="b">
            <a:noAutofit/>
          </a:bodyPr>
          <a:lstStyle>
            <a:lvl1pPr algn="ctr">
              <a:defRPr sz="4000"/>
            </a:lvl1pPr>
          </a:lstStyle>
          <a:p>
            <a:r>
              <a:rPr lang="en-US" dirty="0"/>
              <a:t>Click to edit Master title style</a:t>
            </a:r>
          </a:p>
        </p:txBody>
      </p:sp>
      <p:sp>
        <p:nvSpPr>
          <p:cNvPr id="14" name="Subtitle 2">
            <a:extLst>
              <a:ext uri="{FF2B5EF4-FFF2-40B4-BE49-F238E27FC236}">
                <a16:creationId xmlns:a16="http://schemas.microsoft.com/office/drawing/2014/main" id="{AB35AACE-B44B-CA08-96C2-71DD9C864615}"/>
              </a:ext>
            </a:extLst>
          </p:cNvPr>
          <p:cNvSpPr>
            <a:spLocks noGrp="1"/>
          </p:cNvSpPr>
          <p:nvPr>
            <p:ph type="subTitle" idx="1"/>
          </p:nvPr>
        </p:nvSpPr>
        <p:spPr>
          <a:xfrm>
            <a:off x="612648" y="5623560"/>
            <a:ext cx="10972800" cy="548640"/>
          </a:xfrm>
        </p:spPr>
        <p:txBody>
          <a:bodyPr anchor="t">
            <a:noAutofit/>
          </a:bodyPr>
          <a:lstStyle>
            <a:lvl1pPr marL="0" indent="0" algn="ctr">
              <a:buNone/>
              <a:defRPr sz="18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7" name="Picture Placeholder 16">
            <a:extLst>
              <a:ext uri="{FF2B5EF4-FFF2-40B4-BE49-F238E27FC236}">
                <a16:creationId xmlns:a16="http://schemas.microsoft.com/office/drawing/2014/main" id="{653CEB38-7674-CDA0-DA5F-9C3CB1645A07}"/>
              </a:ext>
            </a:extLst>
          </p:cNvPr>
          <p:cNvSpPr>
            <a:spLocks noGrp="1"/>
          </p:cNvSpPr>
          <p:nvPr>
            <p:ph type="pic" sz="quarter" idx="17" hasCustomPrompt="1"/>
          </p:nvPr>
        </p:nvSpPr>
        <p:spPr>
          <a:xfrm>
            <a:off x="275844" y="274319"/>
            <a:ext cx="11640312" cy="3794760"/>
          </a:xfrm>
          <a:blipFill>
            <a:blip r:embed="rId2">
              <a:alphaModFix amt="60000"/>
            </a:blip>
            <a:stretch>
              <a:fillRect/>
            </a:stretch>
          </a:blipFill>
        </p:spPr>
        <p:txBody>
          <a:bodyPr/>
          <a:lstStyle>
            <a:lvl1pPr>
              <a:defRPr/>
            </a:lvl1pPr>
          </a:lstStyle>
          <a:p>
            <a:r>
              <a:rPr lang="en-US" dirty="0"/>
              <a:t> </a:t>
            </a:r>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a:xfrm>
            <a:off x="612647" y="6343955"/>
            <a:ext cx="2202644" cy="365125"/>
          </a:xfrm>
          <a:prstGeom prst="rect">
            <a:avLst/>
          </a:prstGeom>
        </p:spPr>
        <p:txBody>
          <a:bodyPr>
            <a:noAutofit/>
          </a:bodyPr>
          <a:lstStyle>
            <a:lvl1pPr>
              <a:defRPr b="0" i="0" cap="all" baseline="0">
                <a:latin typeface="Avenir Next LT Pro Light" panose="020B0304020202020204" pitchFamily="34" charset="77"/>
              </a:defRPr>
            </a:lvl1pPr>
          </a:lstStyle>
          <a:p>
            <a:r>
              <a:rPr lang="en-US"/>
              <a:t>20xx</a:t>
            </a:r>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a:xfrm>
            <a:off x="4693298" y="6343955"/>
            <a:ext cx="2805405" cy="365125"/>
          </a:xfrm>
          <a:prstGeom prst="rect">
            <a:avLst/>
          </a:prstGeom>
        </p:spPr>
        <p:txBody>
          <a:bodyPr>
            <a:noAutofit/>
          </a:bodyPr>
          <a:lstStyle>
            <a:lvl1pPr>
              <a:defRPr b="0" i="0" cap="all" baseline="0">
                <a:latin typeface="Avenir Next LT Pro Light" panose="020B0304020202020204" pitchFamily="34" charset="77"/>
              </a:defRPr>
            </a:lvl1pPr>
          </a:lstStyle>
          <a:p>
            <a:r>
              <a:rPr lang="en-US"/>
              <a:t>Sample Footer Text</a:t>
            </a:r>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a:xfrm>
            <a:off x="11147096" y="6343955"/>
            <a:ext cx="429207" cy="365125"/>
          </a:xfrm>
          <a:prstGeom prst="rect">
            <a:avLst/>
          </a:prstGeom>
        </p:spPr>
        <p:txBody>
          <a:bodyPr>
            <a:noAutofit/>
          </a:bodyPr>
          <a:lstStyle>
            <a:lvl1pPr>
              <a:defRPr b="0" i="0" cap="all" baseline="0">
                <a:latin typeface="Avenir Next LT Pro Light" panose="020B0304020202020204" pitchFamily="34" charset="77"/>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231674057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6C1B688C-63E7-2BFF-102C-4E3B1DCC94C7}"/>
              </a:ext>
            </a:extLst>
          </p:cNvPr>
          <p:cNvCxnSpPr>
            <a:cxnSpLocks/>
          </p:cNvCxnSpPr>
          <p:nvPr userDrawn="1"/>
        </p:nvCxnSpPr>
        <p:spPr>
          <a:xfrm>
            <a:off x="714375" y="2780396"/>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375B801E-7C84-0C81-3226-862EED76EB2C}"/>
              </a:ext>
            </a:extLst>
          </p:cNvPr>
          <p:cNvSpPr>
            <a:spLocks noGrp="1"/>
          </p:cNvSpPr>
          <p:nvPr>
            <p:ph type="title"/>
          </p:nvPr>
        </p:nvSpPr>
        <p:spPr>
          <a:xfrm>
            <a:off x="609600" y="685800"/>
            <a:ext cx="3657600" cy="1828800"/>
          </a:xfrm>
          <a:prstGeom prst="rect">
            <a:avLst/>
          </a:prstGeom>
        </p:spPr>
        <p:txBody>
          <a:bodyPr anchor="b">
            <a:noAutofit/>
          </a:bodyPr>
          <a:lstStyle>
            <a:lvl1pPr>
              <a:defRPr sz="3200"/>
            </a:lvl1pPr>
          </a:lstStyle>
          <a:p>
            <a:r>
              <a:rPr lang="en-US" dirty="0"/>
              <a:t>Click to edit Master title style</a:t>
            </a:r>
          </a:p>
        </p:txBody>
      </p:sp>
      <p:sp>
        <p:nvSpPr>
          <p:cNvPr id="13" name="Text Placeholder 3">
            <a:extLst>
              <a:ext uri="{FF2B5EF4-FFF2-40B4-BE49-F238E27FC236}">
                <a16:creationId xmlns:a16="http://schemas.microsoft.com/office/drawing/2014/main" id="{6C0B5703-D4E0-53FF-A33C-315D4E49C99E}"/>
              </a:ext>
            </a:extLst>
          </p:cNvPr>
          <p:cNvSpPr>
            <a:spLocks noGrp="1"/>
          </p:cNvSpPr>
          <p:nvPr>
            <p:ph type="body" sz="half" idx="2"/>
          </p:nvPr>
        </p:nvSpPr>
        <p:spPr>
          <a:xfrm>
            <a:off x="612648" y="3046191"/>
            <a:ext cx="3654552" cy="3126009"/>
          </a:xfrm>
        </p:spPr>
        <p:txBody>
          <a:bodyPr anchor="b">
            <a:no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81600" y="685800"/>
            <a:ext cx="6393366" cy="5486400"/>
          </a:xfrm>
        </p:spPr>
        <p:txBody>
          <a:bodyPr vert="horz" lIns="91440" tIns="45720" rIns="91440" bIns="45720" rtlCol="0" anchor="b">
            <a:noAutofit/>
          </a:bodyPr>
          <a:lstStyle>
            <a:lvl1pPr>
              <a:defRPr lang="en-US" sz="1400" dirty="0"/>
            </a:lvl1pPr>
            <a:lvl2pPr>
              <a:defRPr lang="en-US" sz="1400" dirty="0"/>
            </a:lvl2pPr>
            <a:lvl3pPr>
              <a:defRPr lang="en-US" sz="1400" dirty="0"/>
            </a:lvl3pPr>
            <a:lvl4pPr>
              <a:defRPr lang="en-US" sz="1400" dirty="0"/>
            </a:lvl4pPr>
            <a:lvl5pPr>
              <a:defRPr lang="en-US" sz="140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a:xfrm>
            <a:off x="612647" y="6343955"/>
            <a:ext cx="2202644" cy="365125"/>
          </a:xfrm>
          <a:prstGeom prst="rect">
            <a:avLst/>
          </a:prstGeom>
        </p:spPr>
        <p:txBody>
          <a:bodyPr/>
          <a:lstStyle/>
          <a:p>
            <a:r>
              <a:rPr lang="en-US"/>
              <a:t>20xx</a:t>
            </a:r>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a:xfrm>
            <a:off x="4693298" y="6343955"/>
            <a:ext cx="2805405" cy="365125"/>
          </a:xfrm>
          <a:prstGeom prst="rect">
            <a:avLst/>
          </a:prstGeom>
        </p:spPr>
        <p:txBody>
          <a:bodyPr/>
          <a:lstStyle/>
          <a:p>
            <a:r>
              <a:rPr lang="en-US"/>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a:xfrm>
            <a:off x="11147096" y="6343955"/>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39580699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7119A23E-A7C2-F4A1-F34A-78CDAAE39652}"/>
              </a:ext>
            </a:extLst>
          </p:cNvPr>
          <p:cNvCxnSpPr>
            <a:cxnSpLocks/>
          </p:cNvCxnSpPr>
          <p:nvPr userDrawn="1"/>
        </p:nvCxnSpPr>
        <p:spPr>
          <a:xfrm>
            <a:off x="714375" y="2780396"/>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6E523965-95D5-2048-A337-42CF57714A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81600" y="685800"/>
            <a:ext cx="6394703" cy="54864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609600" y="685800"/>
            <a:ext cx="3657600" cy="1828800"/>
          </a:xfrm>
          <a:prstGeom prst="rect">
            <a:avLst/>
          </a:prstGeom>
        </p:spPr>
        <p:txBody>
          <a:bodyPr anchor="b">
            <a:noAutofit/>
          </a:bodyPr>
          <a:lstStyle>
            <a:lvl1pPr>
              <a:defRPr sz="3200"/>
            </a:lvl1pPr>
          </a:lstStyle>
          <a:p>
            <a:r>
              <a:rPr lang="en-US" dirty="0"/>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12648" y="3046191"/>
            <a:ext cx="3654552" cy="3126009"/>
          </a:xfrm>
        </p:spPr>
        <p:txBody>
          <a:bodyPr anchor="t">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Picture Placeholder 13">
            <a:extLst>
              <a:ext uri="{FF2B5EF4-FFF2-40B4-BE49-F238E27FC236}">
                <a16:creationId xmlns:a16="http://schemas.microsoft.com/office/drawing/2014/main" id="{F5C634D1-455E-26F8-956F-445295F9C740}"/>
              </a:ext>
            </a:extLst>
          </p:cNvPr>
          <p:cNvSpPr>
            <a:spLocks noGrp="1"/>
          </p:cNvSpPr>
          <p:nvPr>
            <p:ph type="pic" sz="quarter" idx="15" hasCustomPrompt="1"/>
          </p:nvPr>
        </p:nvSpPr>
        <p:spPr>
          <a:xfrm>
            <a:off x="5457443" y="960120"/>
            <a:ext cx="5843016" cy="4937760"/>
          </a:xfrm>
          <a:blipFill>
            <a:blip r:embed="rId2">
              <a:alphaModFix amt="60000"/>
            </a:blip>
            <a:stretch>
              <a:fillRect/>
            </a:stretch>
          </a:blipFill>
        </p:spPr>
        <p:txBody>
          <a:bodyPr/>
          <a:lstStyle>
            <a:lvl1pPr>
              <a:defRPr/>
            </a:lvl1pPr>
          </a:lstStyle>
          <a:p>
            <a:r>
              <a:rPr lang="en-US" dirty="0"/>
              <a:t> </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a:xfrm>
            <a:off x="612647" y="6343955"/>
            <a:ext cx="2202644" cy="365125"/>
          </a:xfrm>
          <a:prstGeom prst="rect">
            <a:avLst/>
          </a:prstGeom>
        </p:spPr>
        <p:txBody>
          <a:bodyPr/>
          <a:lstStyle/>
          <a:p>
            <a:r>
              <a:rPr lang="en-US"/>
              <a:t>20xx</a:t>
            </a:r>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a:xfrm>
            <a:off x="4693298" y="6343955"/>
            <a:ext cx="2805405" cy="365125"/>
          </a:xfrm>
          <a:prstGeom prst="rect">
            <a:avLst/>
          </a:prstGeom>
        </p:spPr>
        <p:txBody>
          <a:bodyPr/>
          <a:lstStyle/>
          <a:p>
            <a:r>
              <a:rPr lang="en-US"/>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a:xfrm>
            <a:off x="11147096" y="6343955"/>
            <a:ext cx="429207" cy="365125"/>
          </a:xfrm>
          <a:prstGeom prst="rect">
            <a:avLst/>
          </a:prstGeo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86663608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Conclus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685802"/>
            <a:ext cx="9146080" cy="2250780"/>
          </a:xfrm>
          <a:prstGeom prst="rect">
            <a:avLst/>
          </a:prstGeom>
        </p:spPr>
        <p:txBody>
          <a:bodyPr anchor="b">
            <a:noAutofit/>
          </a:bodyPr>
          <a:lstStyle>
            <a:lvl1pPr>
              <a:defRPr sz="4000">
                <a:solidFill>
                  <a:schemeClr val="tx1">
                    <a:lumMod val="75000"/>
                    <a:lumOff val="25000"/>
                  </a:schemeClr>
                </a:solidFill>
              </a:defRPr>
            </a:lvl1pPr>
          </a:lstStyle>
          <a:p>
            <a:r>
              <a:rPr lang="en-US" dirty="0"/>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775" y="3429000"/>
            <a:ext cx="9145953" cy="2620736"/>
          </a:xfrm>
        </p:spPr>
        <p:txBody>
          <a:bodyPr>
            <a:noAutofit/>
          </a:bodyPr>
          <a:lstStyle>
            <a:lvl1pPr marL="0" indent="0">
              <a:buNone/>
              <a:defRPr sz="1800" cap="all" baseline="0">
                <a:solidFill>
                  <a:schemeClr val="tx1">
                    <a:lumMod val="75000"/>
                    <a:lumOff val="25000"/>
                  </a:schemeClr>
                </a:solidFill>
              </a:defRPr>
            </a:lvl1pPr>
            <a:lvl2pPr marL="228600" indent="0">
              <a:buNone/>
              <a:defRPr sz="1800" cap="all" baseline="0">
                <a:solidFill>
                  <a:schemeClr val="tx1">
                    <a:lumMod val="75000"/>
                    <a:lumOff val="25000"/>
                  </a:schemeClr>
                </a:solidFill>
              </a:defRPr>
            </a:lvl2pPr>
            <a:lvl3pPr marL="457200" indent="0">
              <a:buNone/>
              <a:defRPr sz="1800" cap="all" baseline="0">
                <a:solidFill>
                  <a:schemeClr val="tx1">
                    <a:lumMod val="75000"/>
                    <a:lumOff val="25000"/>
                  </a:schemeClr>
                </a:solidFill>
              </a:defRPr>
            </a:lvl3pPr>
            <a:lvl4pPr marL="685800" indent="0">
              <a:buNone/>
              <a:defRPr sz="1800" cap="all" baseline="0">
                <a:solidFill>
                  <a:schemeClr val="tx1">
                    <a:lumMod val="75000"/>
                    <a:lumOff val="25000"/>
                  </a:schemeClr>
                </a:solidFill>
              </a:defRPr>
            </a:lvl4pPr>
            <a:lvl5pPr marL="914400" indent="0">
              <a:buNone/>
              <a:defRPr sz="1800" cap="all" baseline="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12647" y="6343955"/>
            <a:ext cx="2202644" cy="365125"/>
          </a:xfrm>
          <a:prstGeom prst="rect">
            <a:avLst/>
          </a:prstGeom>
        </p:spPr>
        <p:txBody>
          <a:bodyPr/>
          <a:lstStyle>
            <a:lvl1pPr>
              <a:defRPr>
                <a:solidFill>
                  <a:schemeClr val="tx1">
                    <a:lumMod val="75000"/>
                    <a:lumOff val="25000"/>
                  </a:schemeClr>
                </a:solidFill>
              </a:defRPr>
            </a:lvl1pPr>
          </a:lstStyle>
          <a:p>
            <a:r>
              <a:rPr lang="en-US"/>
              <a:t>20xx</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693298" y="6343955"/>
            <a:ext cx="2805405" cy="365125"/>
          </a:xfrm>
          <a:prstGeom prst="rect">
            <a:avLst/>
          </a:prstGeom>
        </p:spPr>
        <p:txBody>
          <a:bodyPr/>
          <a:lstStyle>
            <a:lvl1pPr>
              <a:defRPr>
                <a:solidFill>
                  <a:schemeClr val="tx1">
                    <a:lumMod val="75000"/>
                    <a:lumOff val="25000"/>
                  </a:schemeClr>
                </a:solidFill>
              </a:defRPr>
            </a:lvl1p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147096" y="6343955"/>
            <a:ext cx="429207" cy="365125"/>
          </a:xfrm>
          <a:prstGeom prst="rect">
            <a:avLst/>
          </a:prstGeom>
        </p:spPr>
        <p:txBody>
          <a:bodyPr/>
          <a:lstStyle>
            <a:lvl1pPr>
              <a:defRPr>
                <a:solidFill>
                  <a:schemeClr val="tx1">
                    <a:lumMod val="75000"/>
                    <a:lumOff val="25000"/>
                  </a:schemeClr>
                </a:solidFill>
              </a:defRPr>
            </a:lvl1pPr>
          </a:lstStyle>
          <a:p>
            <a:fld id="{AEAA3239-9EA4-4A65-A281-97F994456D9F}" type="slidenum">
              <a:rPr lang="en-US" smtClean="0"/>
              <a:pPr/>
              <a:t>‹#›</a:t>
            </a:fld>
            <a:endParaRPr lang="en-US"/>
          </a:p>
        </p:txBody>
      </p:sp>
      <p:cxnSp>
        <p:nvCxnSpPr>
          <p:cNvPr id="3" name="Straight Connector 2">
            <a:extLst>
              <a:ext uri="{FF2B5EF4-FFF2-40B4-BE49-F238E27FC236}">
                <a16:creationId xmlns:a16="http://schemas.microsoft.com/office/drawing/2014/main" id="{93A21DAF-0680-3109-32D1-F2152B86C712}"/>
              </a:ext>
            </a:extLst>
          </p:cNvPr>
          <p:cNvCxnSpPr>
            <a:cxnSpLocks/>
          </p:cNvCxnSpPr>
          <p:nvPr userDrawn="1"/>
        </p:nvCxnSpPr>
        <p:spPr>
          <a:xfrm>
            <a:off x="714375" y="3182791"/>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1AC9AAAA-FF68-58B0-6AD3-81DAA78B9D79}"/>
              </a:ext>
            </a:extLst>
          </p:cNvPr>
          <p:cNvGrpSpPr/>
          <p:nvPr userDrawn="1"/>
        </p:nvGrpSpPr>
        <p:grpSpPr>
          <a:xfrm flipH="1">
            <a:off x="10414450" y="651327"/>
            <a:ext cx="698051" cy="1372591"/>
            <a:chOff x="1079500" y="649304"/>
            <a:chExt cx="698051" cy="1372591"/>
          </a:xfrm>
        </p:grpSpPr>
        <p:sp>
          <p:nvSpPr>
            <p:cNvPr id="9" name="Oval 8">
              <a:extLst>
                <a:ext uri="{FF2B5EF4-FFF2-40B4-BE49-F238E27FC236}">
                  <a16:creationId xmlns:a16="http://schemas.microsoft.com/office/drawing/2014/main" id="{59B2EA1E-B452-6BA4-E61C-1E0C336E7707}"/>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10" name="Group 9">
              <a:extLst>
                <a:ext uri="{FF2B5EF4-FFF2-40B4-BE49-F238E27FC236}">
                  <a16:creationId xmlns:a16="http://schemas.microsoft.com/office/drawing/2014/main" id="{0DDB7CD0-2D95-5BC6-ABC1-BC54BD6C4008}"/>
                </a:ext>
              </a:extLst>
            </p:cNvPr>
            <p:cNvGrpSpPr/>
            <p:nvPr/>
          </p:nvGrpSpPr>
          <p:grpSpPr>
            <a:xfrm rot="10800000">
              <a:off x="1079500" y="952167"/>
              <a:ext cx="641184" cy="1069728"/>
              <a:chOff x="6484111" y="2967038"/>
              <a:chExt cx="641184" cy="1069728"/>
            </a:xfrm>
          </p:grpSpPr>
          <p:grpSp>
            <p:nvGrpSpPr>
              <p:cNvPr id="11" name="Group 10">
                <a:extLst>
                  <a:ext uri="{FF2B5EF4-FFF2-40B4-BE49-F238E27FC236}">
                    <a16:creationId xmlns:a16="http://schemas.microsoft.com/office/drawing/2014/main" id="{23D6FAD6-E7B1-971D-C962-F317FFDDF1A3}"/>
                  </a:ext>
                </a:extLst>
              </p:cNvPr>
              <p:cNvGrpSpPr/>
              <p:nvPr/>
            </p:nvGrpSpPr>
            <p:grpSpPr>
              <a:xfrm>
                <a:off x="6808136" y="2967038"/>
                <a:ext cx="317159" cy="932400"/>
                <a:chOff x="6808136" y="2967038"/>
                <a:chExt cx="317159" cy="932400"/>
              </a:xfrm>
            </p:grpSpPr>
            <p:sp>
              <p:nvSpPr>
                <p:cNvPr id="16" name="Freeform 68">
                  <a:extLst>
                    <a:ext uri="{FF2B5EF4-FFF2-40B4-BE49-F238E27FC236}">
                      <a16:creationId xmlns:a16="http://schemas.microsoft.com/office/drawing/2014/main" id="{FEFA5D29-9BA3-B2B0-658F-41E3FAAA39F0}"/>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9">
                  <a:extLst>
                    <a:ext uri="{FF2B5EF4-FFF2-40B4-BE49-F238E27FC236}">
                      <a16:creationId xmlns:a16="http://schemas.microsoft.com/office/drawing/2014/main" id="{F580CDFE-3C7E-D23E-EAA5-DD38817443A3}"/>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Line 70">
                  <a:extLst>
                    <a:ext uri="{FF2B5EF4-FFF2-40B4-BE49-F238E27FC236}">
                      <a16:creationId xmlns:a16="http://schemas.microsoft.com/office/drawing/2014/main" id="{667E0D1B-7B9B-7A39-6166-7AFCC9386B15}"/>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 name="Group 11">
                <a:extLst>
                  <a:ext uri="{FF2B5EF4-FFF2-40B4-BE49-F238E27FC236}">
                    <a16:creationId xmlns:a16="http://schemas.microsoft.com/office/drawing/2014/main" id="{EA8D3FD9-9675-FFF0-644E-B5C1A1ECE835}"/>
                  </a:ext>
                </a:extLst>
              </p:cNvPr>
              <p:cNvGrpSpPr/>
              <p:nvPr/>
            </p:nvGrpSpPr>
            <p:grpSpPr>
              <a:xfrm rot="18900000" flipH="1">
                <a:off x="6484111" y="3104366"/>
                <a:ext cx="317159" cy="932400"/>
                <a:chOff x="6808136" y="2967038"/>
                <a:chExt cx="317159" cy="932400"/>
              </a:xfrm>
            </p:grpSpPr>
            <p:sp>
              <p:nvSpPr>
                <p:cNvPr id="13" name="Freeform 68">
                  <a:extLst>
                    <a:ext uri="{FF2B5EF4-FFF2-40B4-BE49-F238E27FC236}">
                      <a16:creationId xmlns:a16="http://schemas.microsoft.com/office/drawing/2014/main" id="{82ABA779-0915-5846-DFC5-5E96B4A97230}"/>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75B608AC-7F9B-F6BF-06DF-231BBDA3AFEB}"/>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Line 70">
                  <a:extLst>
                    <a:ext uri="{FF2B5EF4-FFF2-40B4-BE49-F238E27FC236}">
                      <a16:creationId xmlns:a16="http://schemas.microsoft.com/office/drawing/2014/main" id="{2D2E2887-1666-122F-B8DA-A4C029AAA7A2}"/>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Tree>
    <p:extLst>
      <p:ext uri="{BB962C8B-B14F-4D97-AF65-F5344CB8AC3E}">
        <p14:creationId xmlns:p14="http://schemas.microsoft.com/office/powerpoint/2010/main" val="2205699878"/>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Conclusion 2">
    <p:bg>
      <p:bgPr>
        <a:solidFill>
          <a:schemeClr val="bg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2898B5F-AB7B-74C1-BF81-2EBBA277CB0A}"/>
              </a:ext>
            </a:extLst>
          </p:cNvPr>
          <p:cNvGrpSpPr/>
          <p:nvPr/>
        </p:nvGrpSpPr>
        <p:grpSpPr>
          <a:xfrm flipH="1">
            <a:off x="9740417" y="457964"/>
            <a:ext cx="2227875" cy="5970551"/>
            <a:chOff x="9740417" y="457964"/>
            <a:chExt cx="2227875" cy="5970551"/>
          </a:xfrm>
        </p:grpSpPr>
        <p:grpSp>
          <p:nvGrpSpPr>
            <p:cNvPr id="8" name="Group 7">
              <a:extLst>
                <a:ext uri="{FF2B5EF4-FFF2-40B4-BE49-F238E27FC236}">
                  <a16:creationId xmlns:a16="http://schemas.microsoft.com/office/drawing/2014/main" id="{A5AD13E4-C736-C4D0-3329-881CFA91CCF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24" name="Group 23">
                <a:extLst>
                  <a:ext uri="{FF2B5EF4-FFF2-40B4-BE49-F238E27FC236}">
                    <a16:creationId xmlns:a16="http://schemas.microsoft.com/office/drawing/2014/main" id="{9D7712BC-206D-B1BF-26E4-F924E900D1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B4DD0FA9-35AD-B9CB-6A43-73FB16AA4B5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B34DDA94-22F2-1094-2D3C-DBDC0C363AF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5A45A38-9585-93BE-7D81-140D05F385E2}"/>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A3E11012-B90B-F52F-7684-926CA336E9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0">
                    <a:extLst>
                      <a:ext uri="{FF2B5EF4-FFF2-40B4-BE49-F238E27FC236}">
                        <a16:creationId xmlns:a16="http://schemas.microsoft.com/office/drawing/2014/main" id="{BE5AA1E3-A11C-0373-1D61-D0A9FE4617E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21D63B7A-DDB4-2C0B-1728-0D718F9E39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57">
                    <a:extLst>
                      <a:ext uri="{FF2B5EF4-FFF2-40B4-BE49-F238E27FC236}">
                        <a16:creationId xmlns:a16="http://schemas.microsoft.com/office/drawing/2014/main" id="{80E2BC7D-E4BD-1454-C098-E5EDE269633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3" name="Freeform: Shape 58">
                    <a:extLst>
                      <a:ext uri="{FF2B5EF4-FFF2-40B4-BE49-F238E27FC236}">
                        <a16:creationId xmlns:a16="http://schemas.microsoft.com/office/drawing/2014/main" id="{B661F348-951D-D355-FE18-B5392C718B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5" name="Group 24">
                <a:extLst>
                  <a:ext uri="{FF2B5EF4-FFF2-40B4-BE49-F238E27FC236}">
                    <a16:creationId xmlns:a16="http://schemas.microsoft.com/office/drawing/2014/main" id="{58E45DB4-7A7F-E7F2-6CCB-5E6213440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2D224138-06E2-E0AF-DE3A-E57A3358CBE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01AC57F7-CE8B-F99B-0F9A-7BEE21F865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9">
                    <a:extLst>
                      <a:ext uri="{FF2B5EF4-FFF2-40B4-BE49-F238E27FC236}">
                        <a16:creationId xmlns:a16="http://schemas.microsoft.com/office/drawing/2014/main" id="{BCF0D402-7FE4-9FAC-4BC6-9DD325D1BCE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Line 70">
                  <a:extLst>
                    <a:ext uri="{FF2B5EF4-FFF2-40B4-BE49-F238E27FC236}">
                      <a16:creationId xmlns:a16="http://schemas.microsoft.com/office/drawing/2014/main" id="{D05FDF64-168D-467A-6A78-2FA456716E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9" name="Group 8">
              <a:extLst>
                <a:ext uri="{FF2B5EF4-FFF2-40B4-BE49-F238E27FC236}">
                  <a16:creationId xmlns:a16="http://schemas.microsoft.com/office/drawing/2014/main" id="{F8D64388-EE11-3AC7-CE32-5F667F63F5A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0" name="Group 9">
                <a:extLst>
                  <a:ext uri="{FF2B5EF4-FFF2-40B4-BE49-F238E27FC236}">
                    <a16:creationId xmlns:a16="http://schemas.microsoft.com/office/drawing/2014/main" id="{4A27A44E-F151-2A8C-9338-9747085C3EE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 name="Group 15">
                  <a:extLst>
                    <a:ext uri="{FF2B5EF4-FFF2-40B4-BE49-F238E27FC236}">
                      <a16:creationId xmlns:a16="http://schemas.microsoft.com/office/drawing/2014/main" id="{20BD2E44-9A02-DE19-97AB-DCFC7164C97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0" name="Straight Connector 19">
                    <a:extLst>
                      <a:ext uri="{FF2B5EF4-FFF2-40B4-BE49-F238E27FC236}">
                        <a16:creationId xmlns:a16="http://schemas.microsoft.com/office/drawing/2014/main" id="{942C6307-1DD8-4291-5F56-1C701B3F131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BAF2483-2C50-41D9-2806-86B3EA8B526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2" name="Rectangle 30">
                    <a:extLst>
                      <a:ext uri="{FF2B5EF4-FFF2-40B4-BE49-F238E27FC236}">
                        <a16:creationId xmlns:a16="http://schemas.microsoft.com/office/drawing/2014/main" id="{493CF191-5DDA-8462-AE83-CA01EB942E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30">
                    <a:extLst>
                      <a:ext uri="{FF2B5EF4-FFF2-40B4-BE49-F238E27FC236}">
                        <a16:creationId xmlns:a16="http://schemas.microsoft.com/office/drawing/2014/main" id="{B16DA0CF-99DB-5B26-15CE-7A5C3FF5B5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969A3741-69D5-4A00-BE22-77B52FF20C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8" name="Freeform: Shape 141">
                    <a:extLst>
                      <a:ext uri="{FF2B5EF4-FFF2-40B4-BE49-F238E27FC236}">
                        <a16:creationId xmlns:a16="http://schemas.microsoft.com/office/drawing/2014/main" id="{CEB8C9BA-7217-3FF0-0000-F75245E697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9" name="Freeform: Shape 142">
                    <a:extLst>
                      <a:ext uri="{FF2B5EF4-FFF2-40B4-BE49-F238E27FC236}">
                        <a16:creationId xmlns:a16="http://schemas.microsoft.com/office/drawing/2014/main" id="{2EBBFD8B-2D36-E329-EB66-AF3287A585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1" name="Group 10">
                <a:extLst>
                  <a:ext uri="{FF2B5EF4-FFF2-40B4-BE49-F238E27FC236}">
                    <a16:creationId xmlns:a16="http://schemas.microsoft.com/office/drawing/2014/main" id="{D06447F1-9BEC-3B87-BB32-191FA43AF03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2" name="Group 11">
                  <a:extLst>
                    <a:ext uri="{FF2B5EF4-FFF2-40B4-BE49-F238E27FC236}">
                      <a16:creationId xmlns:a16="http://schemas.microsoft.com/office/drawing/2014/main" id="{9C5EF3DE-B07E-D485-E31C-3594D9BC207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4" name="Freeform 68">
                    <a:extLst>
                      <a:ext uri="{FF2B5EF4-FFF2-40B4-BE49-F238E27FC236}">
                        <a16:creationId xmlns:a16="http://schemas.microsoft.com/office/drawing/2014/main" id="{D3AFEFF8-8B08-9A6A-2ABC-B7AC1E804B4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911E6C5C-E6C0-1635-8A8E-18A6C9AC4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3" name="Line 70">
                  <a:extLst>
                    <a:ext uri="{FF2B5EF4-FFF2-40B4-BE49-F238E27FC236}">
                      <a16:creationId xmlns:a16="http://schemas.microsoft.com/office/drawing/2014/main" id="{A3E77BF5-0B00-BE87-3AF1-AC7557C235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8" name="Title 1">
            <a:extLst>
              <a:ext uri="{FF2B5EF4-FFF2-40B4-BE49-F238E27FC236}">
                <a16:creationId xmlns:a16="http://schemas.microsoft.com/office/drawing/2014/main" id="{ABDBC601-EF17-43ED-E11A-47AF443F0459}"/>
              </a:ext>
            </a:extLst>
          </p:cNvPr>
          <p:cNvSpPr>
            <a:spLocks noGrp="1"/>
          </p:cNvSpPr>
          <p:nvPr>
            <p:ph type="title"/>
          </p:nvPr>
        </p:nvSpPr>
        <p:spPr>
          <a:xfrm>
            <a:off x="612648" y="685802"/>
            <a:ext cx="8226552" cy="2250780"/>
          </a:xfrm>
          <a:prstGeom prst="rect">
            <a:avLst/>
          </a:prstGeom>
        </p:spPr>
        <p:txBody>
          <a:bodyPr anchor="b">
            <a:noAutofit/>
          </a:bodyPr>
          <a:lstStyle>
            <a:lvl1pPr>
              <a:defRPr sz="4000">
                <a:solidFill>
                  <a:schemeClr val="tx1">
                    <a:lumMod val="75000"/>
                    <a:lumOff val="25000"/>
                  </a:schemeClr>
                </a:solidFill>
              </a:defRPr>
            </a:lvl1pPr>
          </a:lstStyle>
          <a:p>
            <a:r>
              <a:rPr lang="en-US" dirty="0"/>
              <a:t>Click to edit Master title style</a:t>
            </a:r>
          </a:p>
        </p:txBody>
      </p:sp>
      <p:sp>
        <p:nvSpPr>
          <p:cNvPr id="39" name="Content Placeholder 7">
            <a:extLst>
              <a:ext uri="{FF2B5EF4-FFF2-40B4-BE49-F238E27FC236}">
                <a16:creationId xmlns:a16="http://schemas.microsoft.com/office/drawing/2014/main" id="{0FA9591D-3E3F-856B-F084-D47E87FA27B8}"/>
              </a:ext>
            </a:extLst>
          </p:cNvPr>
          <p:cNvSpPr>
            <a:spLocks noGrp="1"/>
          </p:cNvSpPr>
          <p:nvPr>
            <p:ph sz="quarter" idx="13"/>
          </p:nvPr>
        </p:nvSpPr>
        <p:spPr>
          <a:xfrm>
            <a:off x="612775" y="3429000"/>
            <a:ext cx="8226437" cy="2620736"/>
          </a:xfrm>
        </p:spPr>
        <p:txBody>
          <a:bodyPr>
            <a:noAutofit/>
          </a:bodyPr>
          <a:lstStyle>
            <a:lvl1pPr marL="0" indent="0">
              <a:buNone/>
              <a:defRPr sz="1800" cap="all" baseline="0">
                <a:solidFill>
                  <a:schemeClr val="tx1">
                    <a:lumMod val="75000"/>
                    <a:lumOff val="25000"/>
                  </a:schemeClr>
                </a:solidFill>
              </a:defRPr>
            </a:lvl1pPr>
            <a:lvl2pPr marL="228600" indent="0">
              <a:buNone/>
              <a:defRPr sz="1800" cap="all" baseline="0">
                <a:solidFill>
                  <a:schemeClr val="tx1">
                    <a:lumMod val="75000"/>
                    <a:lumOff val="25000"/>
                  </a:schemeClr>
                </a:solidFill>
              </a:defRPr>
            </a:lvl2pPr>
            <a:lvl3pPr marL="457200" indent="0">
              <a:buNone/>
              <a:defRPr sz="1800" cap="all" baseline="0">
                <a:solidFill>
                  <a:schemeClr val="tx1">
                    <a:lumMod val="75000"/>
                    <a:lumOff val="25000"/>
                  </a:schemeClr>
                </a:solidFill>
              </a:defRPr>
            </a:lvl3pPr>
            <a:lvl4pPr marL="685800" indent="0">
              <a:buNone/>
              <a:defRPr sz="1800" cap="all" baseline="0">
                <a:solidFill>
                  <a:schemeClr val="tx1">
                    <a:lumMod val="75000"/>
                    <a:lumOff val="25000"/>
                  </a:schemeClr>
                </a:solidFill>
              </a:defRPr>
            </a:lvl4pPr>
            <a:lvl5pPr marL="914400" indent="0">
              <a:buNone/>
              <a:defRPr sz="1800" cap="all" baseline="0">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612647" y="6343955"/>
            <a:ext cx="2202644" cy="365125"/>
          </a:xfrm>
          <a:prstGeom prst="rect">
            <a:avLst/>
          </a:prstGeom>
        </p:spPr>
        <p:txBody>
          <a:bodyPr/>
          <a:lstStyle>
            <a:lvl1pPr>
              <a:defRPr>
                <a:solidFill>
                  <a:schemeClr val="tx1">
                    <a:lumMod val="75000"/>
                    <a:lumOff val="25000"/>
                  </a:schemeClr>
                </a:solidFill>
              </a:defRPr>
            </a:lvl1pPr>
          </a:lstStyle>
          <a:p>
            <a:r>
              <a:rPr lang="en-US"/>
              <a:t>20xx</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693298" y="6343955"/>
            <a:ext cx="2805405" cy="365125"/>
          </a:xfrm>
          <a:prstGeom prst="rect">
            <a:avLst/>
          </a:prstGeom>
        </p:spPr>
        <p:txBody>
          <a:bodyPr/>
          <a:lstStyle>
            <a:lvl1pPr>
              <a:defRPr>
                <a:solidFill>
                  <a:schemeClr val="tx1">
                    <a:lumMod val="75000"/>
                    <a:lumOff val="25000"/>
                  </a:schemeClr>
                </a:solidFill>
              </a:defRPr>
            </a:lvl1pPr>
          </a:lstStyle>
          <a:p>
            <a:r>
              <a:rPr lang="en-US"/>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8409993" y="6343955"/>
            <a:ext cx="429207" cy="365125"/>
          </a:xfrm>
          <a:prstGeom prst="rect">
            <a:avLst/>
          </a:prstGeom>
        </p:spPr>
        <p:txBody>
          <a:bodyPr/>
          <a:lstStyle>
            <a:lvl1pPr>
              <a:defRPr>
                <a:solidFill>
                  <a:schemeClr val="tx1">
                    <a:lumMod val="75000"/>
                    <a:lumOff val="25000"/>
                  </a:schemeClr>
                </a:solidFill>
              </a:defRPr>
            </a:lvl1pPr>
          </a:lstStyle>
          <a:p>
            <a:fld id="{AEAA3239-9EA4-4A65-A281-97F994456D9F}" type="slidenum">
              <a:rPr lang="en-US" smtClean="0"/>
              <a:pPr/>
              <a:t>‹#›</a:t>
            </a:fld>
            <a:endParaRPr lang="en-US"/>
          </a:p>
        </p:txBody>
      </p:sp>
      <p:cxnSp>
        <p:nvCxnSpPr>
          <p:cNvPr id="2" name="Straight Connector 1">
            <a:extLst>
              <a:ext uri="{FF2B5EF4-FFF2-40B4-BE49-F238E27FC236}">
                <a16:creationId xmlns:a16="http://schemas.microsoft.com/office/drawing/2014/main" id="{4456575F-43CC-E7A8-7305-3C73B4FC75BD}"/>
              </a:ext>
            </a:extLst>
          </p:cNvPr>
          <p:cNvCxnSpPr>
            <a:cxnSpLocks/>
          </p:cNvCxnSpPr>
          <p:nvPr userDrawn="1"/>
        </p:nvCxnSpPr>
        <p:spPr>
          <a:xfrm>
            <a:off x="714375" y="3182791"/>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62464"/>
      </p:ext>
    </p:extLst>
  </p:cSld>
  <p:clrMapOvr>
    <a:overrideClrMapping bg1="lt1" tx1="dk1" bg2="lt2" tx2="dk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1_Content with Picture 17">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1546804" y="2427156"/>
            <a:ext cx="4186010" cy="3905381"/>
          </a:xfrm>
          <a:blipFill>
            <a:blip r:embed="rId2">
              <a:alphaModFix amt="70000"/>
            </a:blip>
            <a:stretch>
              <a:fillRect l="-718" r="1"/>
            </a:stretch>
          </a:blipFill>
        </p:spPr>
        <p:txBody>
          <a:bodyPr vert="horz" lIns="91440" tIns="0" rIns="0" bIns="0" rtlCol="0">
            <a:noAutofit/>
          </a:bodyPr>
          <a:lstStyle>
            <a:lvl1pPr marL="0" indent="0">
              <a:buNone/>
              <a:defRPr lang="en-US" sz="2400" b="0" i="0"/>
            </a:lvl1pPr>
          </a:lstStyle>
          <a:p>
            <a:pPr marL="228600" lvl="0" indent="-228600">
              <a:lnSpc>
                <a:spcPct val="150000"/>
              </a:lnSpc>
            </a:pPr>
            <a:r>
              <a:rPr lang="en-US" dirty="0"/>
              <a:t> </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21791" y="548638"/>
            <a:ext cx="5111021" cy="2492735"/>
          </a:xfrm>
        </p:spPr>
        <p:txBody>
          <a:bodyPr anchor="t" anchorCtr="0">
            <a:noAutofit/>
          </a:bodyPr>
          <a:lstStyle>
            <a:lvl1pPr>
              <a:defRPr sz="4000">
                <a:solidFill>
                  <a:schemeClr val="bg1"/>
                </a:solidFill>
                <a:highlight>
                  <a:srgbClr val="000000"/>
                </a:highlight>
              </a:defRPr>
            </a:lvl1pPr>
          </a:lstStyle>
          <a:p>
            <a:r>
              <a:rPr lang="en-US" dirty="0"/>
              <a:t>Click to edit Master title style</a:t>
            </a:r>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E73FE0C-303A-49D2-B22C-9FE8AE7D9EF1}" type="datetime1">
              <a:rPr lang="en-US" smtClean="0"/>
              <a:t>10/23/2025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604234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with Picture 2">
    <p:spTree>
      <p:nvGrpSpPr>
        <p:cNvPr id="1" name=""/>
        <p:cNvGrpSpPr/>
        <p:nvPr/>
      </p:nvGrpSpPr>
      <p:grpSpPr>
        <a:xfrm>
          <a:off x="0" y="0"/>
          <a:ext cx="0" cy="0"/>
          <a:chOff x="0" y="0"/>
          <a:chExt cx="0" cy="0"/>
        </a:xfrm>
      </p:grpSpPr>
      <p:grpSp>
        <p:nvGrpSpPr>
          <p:cNvPr id="3" name="Vector">
            <a:extLst>
              <a:ext uri="{FF2B5EF4-FFF2-40B4-BE49-F238E27FC236}">
                <a16:creationId xmlns:a16="http://schemas.microsoft.com/office/drawing/2014/main" id="{05BC5FEA-7AAF-F0C6-F596-0A63B82981B9}"/>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8034190" y="858838"/>
            <a:ext cx="2216150" cy="1177924"/>
            <a:chOff x="4987925" y="2840038"/>
            <a:chExt cx="2216150" cy="1177924"/>
          </a:xfrm>
        </p:grpSpPr>
        <p:sp>
          <p:nvSpPr>
            <p:cNvPr id="4" name="Rectangle 3">
              <a:extLst>
                <a:ext uri="{FF2B5EF4-FFF2-40B4-BE49-F238E27FC236}">
                  <a16:creationId xmlns:a16="http://schemas.microsoft.com/office/drawing/2014/main" id="{4F0F91CF-DA5C-92E6-E259-06EB35D02DBA}"/>
                </a:ext>
                <a:ext uri="{C183D7F6-B498-43B3-948B-1728B52AA6E4}">
                  <adec:decorative xmlns:adec="http://schemas.microsoft.com/office/drawing/2017/decorative" val="1"/>
                </a:ext>
              </a:extLst>
            </p:cNvPr>
            <p:cNvSpPr>
              <a:spLocks/>
            </p:cNvSpPr>
            <p:nvPr userDrawn="1">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590A6D5C-58C6-FEAD-68C8-24D2A3D56E23}"/>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6" name="Group 5">
                <a:extLst>
                  <a:ext uri="{FF2B5EF4-FFF2-40B4-BE49-F238E27FC236}">
                    <a16:creationId xmlns:a16="http://schemas.microsoft.com/office/drawing/2014/main" id="{A90926D2-838C-FBAD-9106-B5A110A5B61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9" name="Freeform 68">
                  <a:extLst>
                    <a:ext uri="{FF2B5EF4-FFF2-40B4-BE49-F238E27FC236}">
                      <a16:creationId xmlns:a16="http://schemas.microsoft.com/office/drawing/2014/main" id="{CCAB97FA-3590-3E85-EC04-2D8629BF66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69">
                  <a:extLst>
                    <a:ext uri="{FF2B5EF4-FFF2-40B4-BE49-F238E27FC236}">
                      <a16:creationId xmlns:a16="http://schemas.microsoft.com/office/drawing/2014/main" id="{857AF2EC-F313-8348-C809-8177932736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1" name="Line 70">
                  <a:extLst>
                    <a:ext uri="{FF2B5EF4-FFF2-40B4-BE49-F238E27FC236}">
                      <a16:creationId xmlns:a16="http://schemas.microsoft.com/office/drawing/2014/main" id="{BBDA2187-09E1-36CB-CC34-C2A68B7444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4" name="Group 13">
                <a:extLst>
                  <a:ext uri="{FF2B5EF4-FFF2-40B4-BE49-F238E27FC236}">
                    <a16:creationId xmlns:a16="http://schemas.microsoft.com/office/drawing/2014/main" id="{C2789EB6-B58C-B0A4-96BE-1114C7775A2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3" name="Freeform 68">
                  <a:extLst>
                    <a:ext uri="{FF2B5EF4-FFF2-40B4-BE49-F238E27FC236}">
                      <a16:creationId xmlns:a16="http://schemas.microsoft.com/office/drawing/2014/main" id="{52069191-F544-13F2-C808-AA9DE0883B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9">
                  <a:extLst>
                    <a:ext uri="{FF2B5EF4-FFF2-40B4-BE49-F238E27FC236}">
                      <a16:creationId xmlns:a16="http://schemas.microsoft.com/office/drawing/2014/main" id="{886F9107-7BA2-7341-3D65-956BBB0D53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5" name="Line 70">
                  <a:extLst>
                    <a:ext uri="{FF2B5EF4-FFF2-40B4-BE49-F238E27FC236}">
                      <a16:creationId xmlns:a16="http://schemas.microsoft.com/office/drawing/2014/main" id="{5D813785-2AF4-1081-B91E-8A290C54B6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2" name="Rectangle 1">
            <a:extLst>
              <a:ext uri="{FF2B5EF4-FFF2-40B4-BE49-F238E27FC236}">
                <a16:creationId xmlns:a16="http://schemas.microsoft.com/office/drawing/2014/main" id="{055E2131-6122-D702-6ACB-2368A1E59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7" name="Title 1">
            <a:extLst>
              <a:ext uri="{FF2B5EF4-FFF2-40B4-BE49-F238E27FC236}">
                <a16:creationId xmlns:a16="http://schemas.microsoft.com/office/drawing/2014/main" id="{747188C3-B888-04ED-88FD-00077E25ED67}"/>
              </a:ext>
            </a:extLst>
          </p:cNvPr>
          <p:cNvSpPr>
            <a:spLocks noGrp="1"/>
          </p:cNvSpPr>
          <p:nvPr>
            <p:ph type="ctrTitle"/>
          </p:nvPr>
        </p:nvSpPr>
        <p:spPr>
          <a:xfrm>
            <a:off x="6704598" y="2339742"/>
            <a:ext cx="4856348" cy="1546458"/>
          </a:xfrm>
          <a:prstGeom prst="rect">
            <a:avLst/>
          </a:prstGeom>
        </p:spPr>
        <p:txBody>
          <a:bodyPr vert="horz" lIns="91440" tIns="45720" rIns="91440" bIns="45720" rtlCol="0" anchor="b">
            <a:noAutofit/>
          </a:bodyPr>
          <a:lstStyle>
            <a:lvl1pPr algn="ctr">
              <a:defRPr lang="en-US" sz="4000" dirty="0"/>
            </a:lvl1pPr>
          </a:lstStyle>
          <a:p>
            <a:pPr lvl="0"/>
            <a:r>
              <a:rPr lang="en-US" dirty="0"/>
              <a:t>Click to edit Master title style</a:t>
            </a:r>
          </a:p>
        </p:txBody>
      </p:sp>
      <p:sp>
        <p:nvSpPr>
          <p:cNvPr id="18" name="Subtitle 2">
            <a:extLst>
              <a:ext uri="{FF2B5EF4-FFF2-40B4-BE49-F238E27FC236}">
                <a16:creationId xmlns:a16="http://schemas.microsoft.com/office/drawing/2014/main" id="{A7603D50-928A-CF87-EECC-DA89E7864746}"/>
              </a:ext>
            </a:extLst>
          </p:cNvPr>
          <p:cNvSpPr>
            <a:spLocks noGrp="1"/>
          </p:cNvSpPr>
          <p:nvPr>
            <p:ph type="subTitle" idx="1"/>
          </p:nvPr>
        </p:nvSpPr>
        <p:spPr>
          <a:xfrm>
            <a:off x="6704598" y="4142852"/>
            <a:ext cx="4856348" cy="2029344"/>
          </a:xfrm>
        </p:spPr>
        <p:txBody>
          <a:bodyPr vert="horz" lIns="91440" tIns="45720" rIns="91440" bIns="45720" rtlCol="0">
            <a:noAutofit/>
          </a:bodyPr>
          <a:lstStyle>
            <a:lvl1pPr marL="0" indent="0" algn="ctr">
              <a:buNone/>
              <a:defRPr lang="en-US" sz="1800" cap="all" spc="100" baseline="0" dirty="0">
                <a:solidFill>
                  <a:schemeClr val="tx1">
                    <a:lumMod val="65000"/>
                    <a:lumOff val="35000"/>
                  </a:schemeClr>
                </a:solidFill>
              </a:defRPr>
            </a:lvl1pPr>
          </a:lstStyle>
          <a:p>
            <a:pPr lvl="0"/>
            <a:r>
              <a:rPr lang="en-US" dirty="0"/>
              <a:t>Click to edit Master subtitle style</a:t>
            </a:r>
          </a:p>
        </p:txBody>
      </p:sp>
      <p:sp>
        <p:nvSpPr>
          <p:cNvPr id="8" name="Picture Placeholder 24">
            <a:extLst>
              <a:ext uri="{FF2B5EF4-FFF2-40B4-BE49-F238E27FC236}">
                <a16:creationId xmlns:a16="http://schemas.microsoft.com/office/drawing/2014/main" id="{ECD41283-05EB-5E8A-99FA-EF1E9F10D257}"/>
              </a:ext>
            </a:extLst>
          </p:cNvPr>
          <p:cNvSpPr>
            <a:spLocks noGrp="1"/>
          </p:cNvSpPr>
          <p:nvPr>
            <p:ph type="pic" sz="quarter" idx="17" hasCustomPrompt="1"/>
          </p:nvPr>
        </p:nvSpPr>
        <p:spPr>
          <a:xfrm>
            <a:off x="272796" y="233172"/>
            <a:ext cx="5550408" cy="6391656"/>
          </a:xfrm>
          <a:blipFill>
            <a:blip r:embed="rId2">
              <a:alphaModFix amt="60000"/>
            </a:blip>
            <a:stretch>
              <a:fillRect/>
            </a:stretch>
          </a:blipFill>
        </p:spPr>
        <p:txBody>
          <a:bodyPr/>
          <a:lstStyle>
            <a:lvl1pPr>
              <a:defRPr/>
            </a:lvl1pPr>
          </a:lstStyle>
          <a:p>
            <a:r>
              <a:rPr lang="en-US" dirty="0"/>
              <a:t> </a:t>
            </a:r>
          </a:p>
        </p:txBody>
      </p:sp>
      <p:sp>
        <p:nvSpPr>
          <p:cNvPr id="26" name="Footer Placeholder 7">
            <a:extLst>
              <a:ext uri="{FF2B5EF4-FFF2-40B4-BE49-F238E27FC236}">
                <a16:creationId xmlns:a16="http://schemas.microsoft.com/office/drawing/2014/main" id="{98746AF5-45F6-8A1D-B9A2-A5E96DA07A89}"/>
              </a:ext>
            </a:extLst>
          </p:cNvPr>
          <p:cNvSpPr>
            <a:spLocks noGrp="1"/>
          </p:cNvSpPr>
          <p:nvPr>
            <p:ph type="ftr" sz="quarter" idx="15"/>
          </p:nvPr>
        </p:nvSpPr>
        <p:spPr>
          <a:xfrm>
            <a:off x="6704598" y="6338703"/>
            <a:ext cx="2070484" cy="365125"/>
          </a:xfrm>
          <a:prstGeom prst="rect">
            <a:avLst/>
          </a:prstGeom>
        </p:spPr>
        <p:txBody>
          <a:bodyPr>
            <a:noAutofit/>
          </a:bodyPr>
          <a:lstStyle/>
          <a:p>
            <a:r>
              <a:rPr lang="en-US"/>
              <a:t>Sample Footer Text</a:t>
            </a:r>
          </a:p>
        </p:txBody>
      </p:sp>
      <p:sp>
        <p:nvSpPr>
          <p:cNvPr id="27" name="Date Placeholder 6">
            <a:extLst>
              <a:ext uri="{FF2B5EF4-FFF2-40B4-BE49-F238E27FC236}">
                <a16:creationId xmlns:a16="http://schemas.microsoft.com/office/drawing/2014/main" id="{3CDB4CF3-D437-A576-6D88-391341E6619F}"/>
              </a:ext>
            </a:extLst>
          </p:cNvPr>
          <p:cNvSpPr>
            <a:spLocks noGrp="1"/>
          </p:cNvSpPr>
          <p:nvPr>
            <p:ph type="dt" sz="half" idx="14"/>
          </p:nvPr>
        </p:nvSpPr>
        <p:spPr>
          <a:xfrm>
            <a:off x="9739161" y="6338703"/>
            <a:ext cx="1392578" cy="365125"/>
          </a:xfrm>
          <a:prstGeom prst="rect">
            <a:avLst/>
          </a:prstGeom>
        </p:spPr>
        <p:txBody>
          <a:bodyPr>
            <a:noAutofit/>
          </a:bodyPr>
          <a:lstStyle/>
          <a:p>
            <a:r>
              <a:rPr lang="en-US"/>
              <a:t>20xx</a:t>
            </a:r>
          </a:p>
        </p:txBody>
      </p:sp>
      <p:sp>
        <p:nvSpPr>
          <p:cNvPr id="28" name="Slide Number Placeholder 8">
            <a:extLst>
              <a:ext uri="{FF2B5EF4-FFF2-40B4-BE49-F238E27FC236}">
                <a16:creationId xmlns:a16="http://schemas.microsoft.com/office/drawing/2014/main" id="{D691BA2D-39A6-C5EA-8537-54C0F1EDC193}"/>
              </a:ext>
            </a:extLst>
          </p:cNvPr>
          <p:cNvSpPr>
            <a:spLocks noGrp="1"/>
          </p:cNvSpPr>
          <p:nvPr>
            <p:ph type="sldNum" sz="quarter" idx="16"/>
          </p:nvPr>
        </p:nvSpPr>
        <p:spPr>
          <a:xfrm>
            <a:off x="11131739" y="6342301"/>
            <a:ext cx="429207" cy="365125"/>
          </a:xfrm>
          <a:prstGeom prst="rect">
            <a:avLst/>
          </a:prstGeom>
        </p:spPr>
        <p:txBody>
          <a:bodyPr>
            <a:noAutofit/>
          </a:bodyPr>
          <a:lstStyle/>
          <a:p>
            <a:fld id="{AEAA3239-9EA4-4A65-A281-97F994456D9F}" type="slidenum">
              <a:rPr lang="en-US" smtClean="0"/>
              <a:t>‹#›</a:t>
            </a:fld>
            <a:endParaRPr lang="en-US"/>
          </a:p>
        </p:txBody>
      </p:sp>
    </p:spTree>
    <p:extLst>
      <p:ext uri="{BB962C8B-B14F-4D97-AF65-F5344CB8AC3E}">
        <p14:creationId xmlns:p14="http://schemas.microsoft.com/office/powerpoint/2010/main" val="23618580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with Picture 3">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303A30A-E163-EC69-BC74-DBBB57D2DF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0" y="0"/>
            <a:ext cx="5212862"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824728" y="685805"/>
            <a:ext cx="5760720" cy="2925456"/>
          </a:xfrm>
          <a:prstGeom prst="rect">
            <a:avLst/>
          </a:prstGeom>
        </p:spPr>
        <p:txBody>
          <a:bodyPr vert="horz" lIns="91440" tIns="45720" rIns="91440" bIns="45720" rtlCol="0" anchor="b">
            <a:noAutofit/>
          </a:bodyPr>
          <a:lstStyle>
            <a:lvl1pPr>
              <a:defRPr lang="en-US" sz="4000" dirty="0"/>
            </a:lvl1pPr>
          </a:lstStyle>
          <a:p>
            <a:pPr lvl="0"/>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815584" y="4142852"/>
            <a:ext cx="5760719" cy="2029344"/>
          </a:xfrm>
        </p:spPr>
        <p:txBody>
          <a:bodyPr vert="horz" lIns="91440" tIns="45720" rIns="91440" bIns="45720" rtlCol="0">
            <a:noAutofit/>
          </a:bodyPr>
          <a:lstStyle>
            <a:lvl1pPr marL="0" indent="0">
              <a:buNone/>
              <a:defRPr lang="en-US" sz="1800" cap="all" spc="100" baseline="0" dirty="0">
                <a:solidFill>
                  <a:schemeClr val="tx1">
                    <a:lumMod val="65000"/>
                    <a:lumOff val="35000"/>
                  </a:schemeClr>
                </a:solidFill>
              </a:defRPr>
            </a:lvl1pPr>
          </a:lstStyle>
          <a:p>
            <a:pPr lvl="0"/>
            <a:r>
              <a:rPr lang="en-US"/>
              <a:t>Click to edit Master subtitle style</a:t>
            </a:r>
          </a:p>
        </p:txBody>
      </p:sp>
      <p:sp>
        <p:nvSpPr>
          <p:cNvPr id="15" name="Picture Placeholder 24">
            <a:extLst>
              <a:ext uri="{FF2B5EF4-FFF2-40B4-BE49-F238E27FC236}">
                <a16:creationId xmlns:a16="http://schemas.microsoft.com/office/drawing/2014/main" id="{CEBB28F2-4B93-B449-3651-1A13235A406A}"/>
              </a:ext>
            </a:extLst>
          </p:cNvPr>
          <p:cNvSpPr>
            <a:spLocks noGrp="1"/>
          </p:cNvSpPr>
          <p:nvPr>
            <p:ph type="pic" sz="quarter" idx="17" hasCustomPrompt="1"/>
          </p:nvPr>
        </p:nvSpPr>
        <p:spPr>
          <a:xfrm>
            <a:off x="272796" y="233172"/>
            <a:ext cx="4663440" cy="6391656"/>
          </a:xfrm>
          <a:blipFill>
            <a:blip r:embed="rId2">
              <a:alphaModFix amt="60000"/>
            </a:blip>
            <a:stretch>
              <a:fillRect/>
            </a:stretch>
          </a:blipFill>
        </p:spPr>
        <p:txBody>
          <a:bodyPr/>
          <a:lstStyle>
            <a:lvl1pPr>
              <a:defRPr/>
            </a:lvl1pPr>
          </a:lstStyle>
          <a:p>
            <a:r>
              <a:rPr lang="en-US" dirty="0"/>
              <a:t> </a:t>
            </a:r>
          </a:p>
        </p:txBody>
      </p:sp>
      <p:cxnSp>
        <p:nvCxnSpPr>
          <p:cNvPr id="19" name="Straight Connector 18">
            <a:extLst>
              <a:ext uri="{FF2B5EF4-FFF2-40B4-BE49-F238E27FC236}">
                <a16:creationId xmlns:a16="http://schemas.microsoft.com/office/drawing/2014/main" id="{EA012170-4B32-903F-0861-DB263F28C32E}"/>
              </a:ext>
            </a:extLst>
          </p:cNvPr>
          <p:cNvCxnSpPr>
            <a:cxnSpLocks/>
          </p:cNvCxnSpPr>
          <p:nvPr userDrawn="1"/>
        </p:nvCxnSpPr>
        <p:spPr>
          <a:xfrm>
            <a:off x="5929503" y="3877056"/>
            <a:ext cx="5486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5824728" y="6343955"/>
            <a:ext cx="3014472" cy="365125"/>
          </a:xfrm>
          <a:prstGeom prst="rect">
            <a:avLst/>
          </a:prstGeom>
        </p:spPr>
        <p:txBody>
          <a:bodyPr>
            <a:noAutofit/>
          </a:bodyPr>
          <a:lstStyle>
            <a:lvl1pPr>
              <a:defRPr>
                <a:solidFill>
                  <a:schemeClr val="tx1">
                    <a:lumMod val="65000"/>
                    <a:lumOff val="35000"/>
                  </a:schemeClr>
                </a:solidFill>
              </a:defRPr>
            </a:lvl1p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9618883" y="6343955"/>
            <a:ext cx="1475163" cy="365125"/>
          </a:xfrm>
          <a:prstGeom prst="rect">
            <a:avLst/>
          </a:prstGeom>
        </p:spPr>
        <p:txBody>
          <a:bodyPr>
            <a:noAutofit/>
          </a:bodyPr>
          <a:lstStyle>
            <a:lvl1pPr>
              <a:defRPr>
                <a:solidFill>
                  <a:schemeClr val="tx1">
                    <a:lumMod val="65000"/>
                    <a:lumOff val="35000"/>
                  </a:schemeClr>
                </a:solidFill>
                <a:effectLst/>
              </a:defRPr>
            </a:lvl1pPr>
          </a:lstStyle>
          <a:p>
            <a:r>
              <a:rPr lang="en-US"/>
              <a:t>20xx</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147096" y="6343955"/>
            <a:ext cx="429207" cy="365125"/>
          </a:xfrm>
          <a:prstGeom prst="rect">
            <a:avLst/>
          </a:prstGeom>
        </p:spPr>
        <p:txBody>
          <a:bodyPr>
            <a:noAutofit/>
          </a:bodyPr>
          <a:lstStyle>
            <a:lvl1pPr>
              <a:defRPr>
                <a:solidFill>
                  <a:schemeClr val="tx1">
                    <a:lumMod val="65000"/>
                    <a:lumOff val="35000"/>
                  </a:schemeClr>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218842842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with Picture 4">
    <p:spTree>
      <p:nvGrpSpPr>
        <p:cNvPr id="1" name=""/>
        <p:cNvGrpSpPr/>
        <p:nvPr/>
      </p:nvGrpSpPr>
      <p:grpSpPr>
        <a:xfrm>
          <a:off x="0" y="0"/>
          <a:ext cx="0" cy="0"/>
          <a:chOff x="0" y="0"/>
          <a:chExt cx="0" cy="0"/>
        </a:xfrm>
      </p:grpSpPr>
      <p:grpSp>
        <p:nvGrpSpPr>
          <p:cNvPr id="4" name="Vector">
            <a:extLst>
              <a:ext uri="{FF2B5EF4-FFF2-40B4-BE49-F238E27FC236}">
                <a16:creationId xmlns:a16="http://schemas.microsoft.com/office/drawing/2014/main" id="{2D6E1CE8-4390-5ACE-1DD7-69C044B389C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73453" y="49440"/>
            <a:ext cx="2216150" cy="1177924"/>
            <a:chOff x="4987925" y="2840038"/>
            <a:chExt cx="2216150" cy="1177924"/>
          </a:xfrm>
        </p:grpSpPr>
        <p:sp>
          <p:nvSpPr>
            <p:cNvPr id="5" name="Rectangle 4">
              <a:extLst>
                <a:ext uri="{FF2B5EF4-FFF2-40B4-BE49-F238E27FC236}">
                  <a16:creationId xmlns:a16="http://schemas.microsoft.com/office/drawing/2014/main" id="{7229E3A5-61F4-8686-47E6-23AA4BA88D8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7E856271-928E-846B-40C6-6722B0F7124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0" name="Group 9">
                <a:extLst>
                  <a:ext uri="{FF2B5EF4-FFF2-40B4-BE49-F238E27FC236}">
                    <a16:creationId xmlns:a16="http://schemas.microsoft.com/office/drawing/2014/main" id="{8DAAEDEF-71AF-EADA-0548-E25C605A8FE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6" name="Freeform 68">
                  <a:extLst>
                    <a:ext uri="{FF2B5EF4-FFF2-40B4-BE49-F238E27FC236}">
                      <a16:creationId xmlns:a16="http://schemas.microsoft.com/office/drawing/2014/main" id="{5EE50072-C4FB-0181-60E5-434A03ED13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9">
                  <a:extLst>
                    <a:ext uri="{FF2B5EF4-FFF2-40B4-BE49-F238E27FC236}">
                      <a16:creationId xmlns:a16="http://schemas.microsoft.com/office/drawing/2014/main" id="{68EBE8D7-3188-E72D-5F72-28D808D755B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Line 70">
                  <a:extLst>
                    <a:ext uri="{FF2B5EF4-FFF2-40B4-BE49-F238E27FC236}">
                      <a16:creationId xmlns:a16="http://schemas.microsoft.com/office/drawing/2014/main" id="{D1EF8C51-DD1D-E2EF-691E-3A7AF07DD43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 name="Group 11">
                <a:extLst>
                  <a:ext uri="{FF2B5EF4-FFF2-40B4-BE49-F238E27FC236}">
                    <a16:creationId xmlns:a16="http://schemas.microsoft.com/office/drawing/2014/main" id="{32DB78EC-1B67-FA19-9EC4-3F3CCB2547F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3" name="Freeform 68">
                  <a:extLst>
                    <a:ext uri="{FF2B5EF4-FFF2-40B4-BE49-F238E27FC236}">
                      <a16:creationId xmlns:a16="http://schemas.microsoft.com/office/drawing/2014/main" id="{4E17A2ED-C8D3-9216-DC04-61913804B8A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55D467ED-D0EE-8D50-0125-5B3493E6E8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Line 70">
                  <a:extLst>
                    <a:ext uri="{FF2B5EF4-FFF2-40B4-BE49-F238E27FC236}">
                      <a16:creationId xmlns:a16="http://schemas.microsoft.com/office/drawing/2014/main" id="{BD34E8D5-1825-4F71-AD4E-312BFCBBA6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19" name="Rectangle 18">
            <a:extLst>
              <a:ext uri="{FF2B5EF4-FFF2-40B4-BE49-F238E27FC236}">
                <a16:creationId xmlns:a16="http://schemas.microsoft.com/office/drawing/2014/main" id="{AD866302-BF6C-48AB-E342-8566591465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3372"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29" name="Title 1">
            <a:extLst>
              <a:ext uri="{FF2B5EF4-FFF2-40B4-BE49-F238E27FC236}">
                <a16:creationId xmlns:a16="http://schemas.microsoft.com/office/drawing/2014/main" id="{5659DA3C-D7CD-154F-F462-687885B1F50B}"/>
              </a:ext>
            </a:extLst>
          </p:cNvPr>
          <p:cNvSpPr>
            <a:spLocks noGrp="1"/>
          </p:cNvSpPr>
          <p:nvPr>
            <p:ph type="ctrTitle"/>
          </p:nvPr>
        </p:nvSpPr>
        <p:spPr>
          <a:xfrm>
            <a:off x="609600" y="2154268"/>
            <a:ext cx="4856348" cy="1731932"/>
          </a:xfrm>
          <a:prstGeom prst="rect">
            <a:avLst/>
          </a:prstGeom>
        </p:spPr>
        <p:txBody>
          <a:bodyPr vert="horz" lIns="91440" tIns="45720" rIns="91440" bIns="45720" rtlCol="0" anchor="b">
            <a:noAutofit/>
          </a:bodyPr>
          <a:lstStyle>
            <a:lvl1pPr algn="ctr">
              <a:defRPr lang="en-US" sz="4000" dirty="0"/>
            </a:lvl1pPr>
          </a:lstStyle>
          <a:p>
            <a:pPr lvl="0"/>
            <a:r>
              <a:rPr lang="en-US" dirty="0"/>
              <a:t>Click to edit Master title style</a:t>
            </a:r>
          </a:p>
        </p:txBody>
      </p:sp>
      <p:sp>
        <p:nvSpPr>
          <p:cNvPr id="30" name="Subtitle 2">
            <a:extLst>
              <a:ext uri="{FF2B5EF4-FFF2-40B4-BE49-F238E27FC236}">
                <a16:creationId xmlns:a16="http://schemas.microsoft.com/office/drawing/2014/main" id="{9D145525-9A2E-54DF-B47A-74AFF1644A46}"/>
              </a:ext>
            </a:extLst>
          </p:cNvPr>
          <p:cNvSpPr>
            <a:spLocks noGrp="1"/>
          </p:cNvSpPr>
          <p:nvPr>
            <p:ph type="subTitle" idx="1"/>
          </p:nvPr>
        </p:nvSpPr>
        <p:spPr>
          <a:xfrm>
            <a:off x="609600" y="4142852"/>
            <a:ext cx="4856348" cy="2029344"/>
          </a:xfrm>
        </p:spPr>
        <p:txBody>
          <a:bodyPr vert="horz" lIns="91440" tIns="45720" rIns="91440" bIns="45720" rtlCol="0">
            <a:noAutofit/>
          </a:bodyPr>
          <a:lstStyle>
            <a:lvl1pPr marL="0" indent="0" algn="ctr">
              <a:buNone/>
              <a:defRPr lang="en-US" sz="1800" cap="all" spc="100" baseline="0" dirty="0">
                <a:solidFill>
                  <a:schemeClr val="tx1">
                    <a:lumMod val="65000"/>
                    <a:lumOff val="35000"/>
                  </a:schemeClr>
                </a:solidFill>
              </a:defRPr>
            </a:lvl1pPr>
          </a:lstStyle>
          <a:p>
            <a:pPr lvl="0"/>
            <a:r>
              <a:rPr lang="en-US" dirty="0"/>
              <a:t>Click to edit Master subtitle style</a:t>
            </a:r>
          </a:p>
        </p:txBody>
      </p:sp>
      <p:sp>
        <p:nvSpPr>
          <p:cNvPr id="11" name="Footer Placeholder 7">
            <a:extLst>
              <a:ext uri="{FF2B5EF4-FFF2-40B4-BE49-F238E27FC236}">
                <a16:creationId xmlns:a16="http://schemas.microsoft.com/office/drawing/2014/main" id="{B06B9EBB-080E-1157-1D8D-295A6B243162}"/>
              </a:ext>
            </a:extLst>
          </p:cNvPr>
          <p:cNvSpPr>
            <a:spLocks noGrp="1"/>
          </p:cNvSpPr>
          <p:nvPr>
            <p:ph type="ftr" sz="quarter" idx="15"/>
          </p:nvPr>
        </p:nvSpPr>
        <p:spPr>
          <a:xfrm>
            <a:off x="609600" y="6338703"/>
            <a:ext cx="2070484" cy="365125"/>
          </a:xfrm>
          <a:prstGeom prst="rect">
            <a:avLst/>
          </a:prstGeom>
        </p:spPr>
        <p:txBody>
          <a:bodyPr>
            <a:noAutofit/>
          </a:bodyPr>
          <a:lstStyle/>
          <a:p>
            <a:r>
              <a:rPr lang="en-US"/>
              <a:t>Sample Footer Text</a:t>
            </a:r>
          </a:p>
        </p:txBody>
      </p:sp>
      <p:sp>
        <p:nvSpPr>
          <p:cNvPr id="20" name="Date Placeholder 6">
            <a:extLst>
              <a:ext uri="{FF2B5EF4-FFF2-40B4-BE49-F238E27FC236}">
                <a16:creationId xmlns:a16="http://schemas.microsoft.com/office/drawing/2014/main" id="{0286A2F7-FABC-71C8-AB4B-75C59CDB94A3}"/>
              </a:ext>
            </a:extLst>
          </p:cNvPr>
          <p:cNvSpPr>
            <a:spLocks noGrp="1"/>
          </p:cNvSpPr>
          <p:nvPr>
            <p:ph type="dt" sz="half" idx="14"/>
          </p:nvPr>
        </p:nvSpPr>
        <p:spPr>
          <a:xfrm>
            <a:off x="3644163" y="6338703"/>
            <a:ext cx="1392578" cy="365125"/>
          </a:xfrm>
          <a:prstGeom prst="rect">
            <a:avLst/>
          </a:prstGeom>
        </p:spPr>
        <p:txBody>
          <a:bodyPr>
            <a:noAutofit/>
          </a:bodyPr>
          <a:lstStyle/>
          <a:p>
            <a:r>
              <a:rPr lang="en-US"/>
              <a:t>20xx</a:t>
            </a:r>
          </a:p>
        </p:txBody>
      </p:sp>
      <p:sp>
        <p:nvSpPr>
          <p:cNvPr id="23" name="Slide Number Placeholder 8">
            <a:extLst>
              <a:ext uri="{FF2B5EF4-FFF2-40B4-BE49-F238E27FC236}">
                <a16:creationId xmlns:a16="http://schemas.microsoft.com/office/drawing/2014/main" id="{C7D89BBA-1AAB-50AB-2746-4785C0852466}"/>
              </a:ext>
            </a:extLst>
          </p:cNvPr>
          <p:cNvSpPr>
            <a:spLocks noGrp="1"/>
          </p:cNvSpPr>
          <p:nvPr>
            <p:ph type="sldNum" sz="quarter" idx="16"/>
          </p:nvPr>
        </p:nvSpPr>
        <p:spPr>
          <a:xfrm>
            <a:off x="5036741" y="6342301"/>
            <a:ext cx="429207" cy="365125"/>
          </a:xfrm>
          <a:prstGeom prst="rect">
            <a:avLst/>
          </a:prstGeom>
        </p:spPr>
        <p:txBody>
          <a:bodyPr>
            <a:noAutofit/>
          </a:bodyPr>
          <a:lstStyle/>
          <a:p>
            <a:fld id="{AEAA3239-9EA4-4A65-A281-97F994456D9F}" type="slidenum">
              <a:rPr lang="en-US" smtClean="0"/>
              <a:t>‹#›</a:t>
            </a:fld>
            <a:endParaRPr lang="en-US"/>
          </a:p>
        </p:txBody>
      </p:sp>
      <p:sp>
        <p:nvSpPr>
          <p:cNvPr id="25" name="Picture Placeholder 24">
            <a:extLst>
              <a:ext uri="{FF2B5EF4-FFF2-40B4-BE49-F238E27FC236}">
                <a16:creationId xmlns:a16="http://schemas.microsoft.com/office/drawing/2014/main" id="{C24EDDD8-4D74-1A47-643C-D82EABD1F2E1}"/>
              </a:ext>
            </a:extLst>
          </p:cNvPr>
          <p:cNvSpPr>
            <a:spLocks noGrp="1"/>
          </p:cNvSpPr>
          <p:nvPr>
            <p:ph type="pic" sz="quarter" idx="17" hasCustomPrompt="1"/>
          </p:nvPr>
        </p:nvSpPr>
        <p:spPr>
          <a:xfrm>
            <a:off x="6366168" y="233172"/>
            <a:ext cx="5550408" cy="6391656"/>
          </a:xfrm>
          <a:blipFill>
            <a:blip r:embed="rId2">
              <a:alphaModFix amt="60000"/>
            </a:blip>
            <a:stretch>
              <a:fillRect/>
            </a:stretch>
          </a:blipFill>
        </p:spPr>
        <p:txBody>
          <a:bodyPr/>
          <a:lstStyle>
            <a:lvl1pPr>
              <a:defRPr/>
            </a:lvl1pPr>
          </a:lstStyle>
          <a:p>
            <a:r>
              <a:rPr lang="en-US" dirty="0"/>
              <a:t> </a:t>
            </a:r>
          </a:p>
        </p:txBody>
      </p:sp>
    </p:spTree>
    <p:extLst>
      <p:ext uri="{BB962C8B-B14F-4D97-AF65-F5344CB8AC3E}">
        <p14:creationId xmlns:p14="http://schemas.microsoft.com/office/powerpoint/2010/main" val="183971974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tx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548936A6-5AD1-3BAA-0E1C-26F101C0CE57}"/>
              </a:ext>
            </a:extLst>
          </p:cNvPr>
          <p:cNvGrpSpPr/>
          <p:nvPr/>
        </p:nvGrpSpPr>
        <p:grpSpPr>
          <a:xfrm flipH="1">
            <a:off x="8353425" y="531607"/>
            <a:ext cx="3838575" cy="6520778"/>
            <a:chOff x="192855" y="531607"/>
            <a:chExt cx="3838575" cy="6520778"/>
          </a:xfrm>
        </p:grpSpPr>
        <p:grpSp>
          <p:nvGrpSpPr>
            <p:cNvPr id="7" name="Group 6">
              <a:extLst>
                <a:ext uri="{FF2B5EF4-FFF2-40B4-BE49-F238E27FC236}">
                  <a16:creationId xmlns:a16="http://schemas.microsoft.com/office/drawing/2014/main" id="{AE3A6E3B-83BB-9A86-3792-EE398831126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31" name="Freeform 64">
                <a:extLst>
                  <a:ext uri="{FF2B5EF4-FFF2-40B4-BE49-F238E27FC236}">
                    <a16:creationId xmlns:a16="http://schemas.microsoft.com/office/drawing/2014/main" id="{974A589A-E9FD-5B47-24E6-9BBF0978485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81">
                <a:extLst>
                  <a:ext uri="{FF2B5EF4-FFF2-40B4-BE49-F238E27FC236}">
                    <a16:creationId xmlns:a16="http://schemas.microsoft.com/office/drawing/2014/main" id="{CD25188F-AFA7-9958-58C3-5D5C4D93F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61">
                <a:extLst>
                  <a:ext uri="{FF2B5EF4-FFF2-40B4-BE49-F238E27FC236}">
                    <a16:creationId xmlns:a16="http://schemas.microsoft.com/office/drawing/2014/main" id="{C0A6B43C-99E8-59DC-14CF-A2CB6D968A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33">
                <a:extLst>
                  <a:ext uri="{FF2B5EF4-FFF2-40B4-BE49-F238E27FC236}">
                    <a16:creationId xmlns:a16="http://schemas.microsoft.com/office/drawing/2014/main" id="{043F61E2-B983-1873-3BD6-12FE80D8D0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84">
                <a:extLst>
                  <a:ext uri="{FF2B5EF4-FFF2-40B4-BE49-F238E27FC236}">
                    <a16:creationId xmlns:a16="http://schemas.microsoft.com/office/drawing/2014/main" id="{AB510376-B3F7-1709-3EEC-61F10B96F0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7">
                <a:extLst>
                  <a:ext uri="{FF2B5EF4-FFF2-40B4-BE49-F238E27FC236}">
                    <a16:creationId xmlns:a16="http://schemas.microsoft.com/office/drawing/2014/main" id="{03C9E100-1903-DC94-F8B6-170F94C004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60">
                <a:extLst>
                  <a:ext uri="{FF2B5EF4-FFF2-40B4-BE49-F238E27FC236}">
                    <a16:creationId xmlns:a16="http://schemas.microsoft.com/office/drawing/2014/main" id="{4FE5C4D6-B1C4-491E-FB04-BA2C91FC775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59">
                <a:extLst>
                  <a:ext uri="{FF2B5EF4-FFF2-40B4-BE49-F238E27FC236}">
                    <a16:creationId xmlns:a16="http://schemas.microsoft.com/office/drawing/2014/main" id="{40EADD1D-D5C1-863A-4D81-803E7CF10E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62">
                <a:extLst>
                  <a:ext uri="{FF2B5EF4-FFF2-40B4-BE49-F238E27FC236}">
                    <a16:creationId xmlns:a16="http://schemas.microsoft.com/office/drawing/2014/main" id="{43EC2631-7DF3-3965-621D-9DAC97A273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65">
                <a:extLst>
                  <a:ext uri="{FF2B5EF4-FFF2-40B4-BE49-F238E27FC236}">
                    <a16:creationId xmlns:a16="http://schemas.microsoft.com/office/drawing/2014/main" id="{7E73645E-6884-1473-72C1-BEA214C54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79">
                <a:extLst>
                  <a:ext uri="{FF2B5EF4-FFF2-40B4-BE49-F238E27FC236}">
                    <a16:creationId xmlns:a16="http://schemas.microsoft.com/office/drawing/2014/main" id="{4DF9F96A-CD0D-6405-8DCC-34A8C55182F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82">
                <a:extLst>
                  <a:ext uri="{FF2B5EF4-FFF2-40B4-BE49-F238E27FC236}">
                    <a16:creationId xmlns:a16="http://schemas.microsoft.com/office/drawing/2014/main" id="{BFBBE1C9-059F-AD9A-9C52-B2C9319785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85">
                <a:extLst>
                  <a:ext uri="{FF2B5EF4-FFF2-40B4-BE49-F238E27FC236}">
                    <a16:creationId xmlns:a16="http://schemas.microsoft.com/office/drawing/2014/main" id="{08408D77-8187-7221-E7DF-B1DAD699CB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43">
                <a:extLst>
                  <a:ext uri="{FF2B5EF4-FFF2-40B4-BE49-F238E27FC236}">
                    <a16:creationId xmlns:a16="http://schemas.microsoft.com/office/drawing/2014/main" id="{C7505077-4A1B-0050-E868-5D0EA8ABF6B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5" name="Group 44">
                <a:extLst>
                  <a:ext uri="{FF2B5EF4-FFF2-40B4-BE49-F238E27FC236}">
                    <a16:creationId xmlns:a16="http://schemas.microsoft.com/office/drawing/2014/main" id="{F6EBF04F-A7A8-05C3-AE07-AB8CF92B029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6" name="Line 63">
                  <a:extLst>
                    <a:ext uri="{FF2B5EF4-FFF2-40B4-BE49-F238E27FC236}">
                      <a16:creationId xmlns:a16="http://schemas.microsoft.com/office/drawing/2014/main" id="{04662D0E-D73B-29DD-2017-B725B2C354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Line 66">
                  <a:extLst>
                    <a:ext uri="{FF2B5EF4-FFF2-40B4-BE49-F238E27FC236}">
                      <a16:creationId xmlns:a16="http://schemas.microsoft.com/office/drawing/2014/main" id="{93E498CF-9CEA-0339-3766-29893319170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67">
                  <a:extLst>
                    <a:ext uri="{FF2B5EF4-FFF2-40B4-BE49-F238E27FC236}">
                      <a16:creationId xmlns:a16="http://schemas.microsoft.com/office/drawing/2014/main" id="{B59B2836-F2EE-CE96-0A97-0B77CAF2951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80">
                  <a:extLst>
                    <a:ext uri="{FF2B5EF4-FFF2-40B4-BE49-F238E27FC236}">
                      <a16:creationId xmlns:a16="http://schemas.microsoft.com/office/drawing/2014/main" id="{46301D95-FA8B-1D4C-899E-399A13DE47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83">
                  <a:extLst>
                    <a:ext uri="{FF2B5EF4-FFF2-40B4-BE49-F238E27FC236}">
                      <a16:creationId xmlns:a16="http://schemas.microsoft.com/office/drawing/2014/main" id="{5B6E8AD1-A6DF-CD2D-C361-79AF775B20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86">
                  <a:extLst>
                    <a:ext uri="{FF2B5EF4-FFF2-40B4-BE49-F238E27FC236}">
                      <a16:creationId xmlns:a16="http://schemas.microsoft.com/office/drawing/2014/main" id="{221B60C8-5B47-B528-C059-E8DDBB5391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89">
                  <a:extLst>
                    <a:ext uri="{FF2B5EF4-FFF2-40B4-BE49-F238E27FC236}">
                      <a16:creationId xmlns:a16="http://schemas.microsoft.com/office/drawing/2014/main" id="{08013A5E-772E-36FE-53E3-833C77926C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8" name="Group 7">
              <a:extLst>
                <a:ext uri="{FF2B5EF4-FFF2-40B4-BE49-F238E27FC236}">
                  <a16:creationId xmlns:a16="http://schemas.microsoft.com/office/drawing/2014/main" id="{A5B4FBBD-7B8B-D444-8216-55E9C910E68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9" name="Freeform 64">
                <a:extLst>
                  <a:ext uri="{FF2B5EF4-FFF2-40B4-BE49-F238E27FC236}">
                    <a16:creationId xmlns:a16="http://schemas.microsoft.com/office/drawing/2014/main" id="{5C19CD0E-5318-255F-E838-2ADC9380F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81">
                <a:extLst>
                  <a:ext uri="{FF2B5EF4-FFF2-40B4-BE49-F238E27FC236}">
                    <a16:creationId xmlns:a16="http://schemas.microsoft.com/office/drawing/2014/main" id="{270D86CD-ADC7-3CC5-1FBD-3581CC49D1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61">
                <a:extLst>
                  <a:ext uri="{FF2B5EF4-FFF2-40B4-BE49-F238E27FC236}">
                    <a16:creationId xmlns:a16="http://schemas.microsoft.com/office/drawing/2014/main" id="{7FF30766-FBEB-0720-1665-012ECAF19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8">
                <a:extLst>
                  <a:ext uri="{FF2B5EF4-FFF2-40B4-BE49-F238E27FC236}">
                    <a16:creationId xmlns:a16="http://schemas.microsoft.com/office/drawing/2014/main" id="{A0E40364-C8A5-C36C-BA2D-427A86E0649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84">
                <a:extLst>
                  <a:ext uri="{FF2B5EF4-FFF2-40B4-BE49-F238E27FC236}">
                    <a16:creationId xmlns:a16="http://schemas.microsoft.com/office/drawing/2014/main" id="{18CF6CE1-5AA4-B571-95AE-F36725808D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87">
                <a:extLst>
                  <a:ext uri="{FF2B5EF4-FFF2-40B4-BE49-F238E27FC236}">
                    <a16:creationId xmlns:a16="http://schemas.microsoft.com/office/drawing/2014/main" id="{6ADB8D01-0B04-0026-0E2B-F0DB0BB062F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0">
                <a:extLst>
                  <a:ext uri="{FF2B5EF4-FFF2-40B4-BE49-F238E27FC236}">
                    <a16:creationId xmlns:a16="http://schemas.microsoft.com/office/drawing/2014/main" id="{699C5BAF-6BFD-5547-ACED-D1DACA7CC3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59">
                <a:extLst>
                  <a:ext uri="{FF2B5EF4-FFF2-40B4-BE49-F238E27FC236}">
                    <a16:creationId xmlns:a16="http://schemas.microsoft.com/office/drawing/2014/main" id="{92EE2308-8641-C007-7BEB-6E3B086D0BE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2">
                <a:extLst>
                  <a:ext uri="{FF2B5EF4-FFF2-40B4-BE49-F238E27FC236}">
                    <a16:creationId xmlns:a16="http://schemas.microsoft.com/office/drawing/2014/main" id="{EB8ADEA1-C675-2640-A7E3-D47A671E7D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65">
                <a:extLst>
                  <a:ext uri="{FF2B5EF4-FFF2-40B4-BE49-F238E27FC236}">
                    <a16:creationId xmlns:a16="http://schemas.microsoft.com/office/drawing/2014/main" id="{56D50B45-8863-46D4-967C-2E7F51A89E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79">
                <a:extLst>
                  <a:ext uri="{FF2B5EF4-FFF2-40B4-BE49-F238E27FC236}">
                    <a16:creationId xmlns:a16="http://schemas.microsoft.com/office/drawing/2014/main" id="{A7B565FE-73FF-92CC-53B0-13D70A5F95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82">
                <a:extLst>
                  <a:ext uri="{FF2B5EF4-FFF2-40B4-BE49-F238E27FC236}">
                    <a16:creationId xmlns:a16="http://schemas.microsoft.com/office/drawing/2014/main" id="{93D9959E-4E2D-E1F6-A98C-0E11FB5166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85">
                <a:extLst>
                  <a:ext uri="{FF2B5EF4-FFF2-40B4-BE49-F238E27FC236}">
                    <a16:creationId xmlns:a16="http://schemas.microsoft.com/office/drawing/2014/main" id="{D89311D4-A295-E007-51D1-5D57C3FACD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88">
                <a:extLst>
                  <a:ext uri="{FF2B5EF4-FFF2-40B4-BE49-F238E27FC236}">
                    <a16:creationId xmlns:a16="http://schemas.microsoft.com/office/drawing/2014/main" id="{384CB8B6-A246-A443-723D-86C656609C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3" name="Group 22">
                <a:extLst>
                  <a:ext uri="{FF2B5EF4-FFF2-40B4-BE49-F238E27FC236}">
                    <a16:creationId xmlns:a16="http://schemas.microsoft.com/office/drawing/2014/main" id="{8B2DDAA7-EA13-A30E-5632-7A7A2EEDD8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4" name="Line 63">
                  <a:extLst>
                    <a:ext uri="{FF2B5EF4-FFF2-40B4-BE49-F238E27FC236}">
                      <a16:creationId xmlns:a16="http://schemas.microsoft.com/office/drawing/2014/main" id="{C1637B0E-F8C5-940A-9DEF-1D8E4BD1EFB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Line 66">
                  <a:extLst>
                    <a:ext uri="{FF2B5EF4-FFF2-40B4-BE49-F238E27FC236}">
                      <a16:creationId xmlns:a16="http://schemas.microsoft.com/office/drawing/2014/main" id="{EE946A0E-C9CC-B6A2-3A75-362C8CF50B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67">
                  <a:extLst>
                    <a:ext uri="{FF2B5EF4-FFF2-40B4-BE49-F238E27FC236}">
                      <a16:creationId xmlns:a16="http://schemas.microsoft.com/office/drawing/2014/main" id="{69EE650D-82F1-A908-AD16-4ED9299A21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80">
                  <a:extLst>
                    <a:ext uri="{FF2B5EF4-FFF2-40B4-BE49-F238E27FC236}">
                      <a16:creationId xmlns:a16="http://schemas.microsoft.com/office/drawing/2014/main" id="{DDB75CCD-597F-89A3-06CB-D68894D034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83">
                  <a:extLst>
                    <a:ext uri="{FF2B5EF4-FFF2-40B4-BE49-F238E27FC236}">
                      <a16:creationId xmlns:a16="http://schemas.microsoft.com/office/drawing/2014/main" id="{F1663D89-9FCF-65CF-36A9-E4E7E7D90C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86">
                  <a:extLst>
                    <a:ext uri="{FF2B5EF4-FFF2-40B4-BE49-F238E27FC236}">
                      <a16:creationId xmlns:a16="http://schemas.microsoft.com/office/drawing/2014/main" id="{BA4065E7-A596-4F4D-8EFC-C7237207FF2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Line 89">
                  <a:extLst>
                    <a:ext uri="{FF2B5EF4-FFF2-40B4-BE49-F238E27FC236}">
                      <a16:creationId xmlns:a16="http://schemas.microsoft.com/office/drawing/2014/main" id="{66A5DBF4-31E6-D9E7-9ACF-6E9E07FF22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417671"/>
            <a:ext cx="7909560" cy="4754529"/>
          </a:xfrm>
          <a:prstGeom prst="rect">
            <a:avLst/>
          </a:prstGeom>
        </p:spPr>
        <p:txBody>
          <a:bodyPr vert="horz" lIns="91440" tIns="45720" rIns="91440" bIns="45720" rtlCol="0" anchor="b">
            <a:noAutofit/>
          </a:bodyPr>
          <a:lstStyle>
            <a:lvl1pPr>
              <a:defRPr lang="en-US" sz="7000" dirty="0">
                <a:solidFill>
                  <a:schemeClr val="bg1">
                    <a:lumMod val="75000"/>
                    <a:lumOff val="25000"/>
                  </a:schemeClr>
                </a:solidFill>
              </a:defRPr>
            </a:lvl1pPr>
          </a:lstStyle>
          <a:p>
            <a:pPr lvl="0"/>
            <a:r>
              <a:rPr lang="en-US" dirty="0"/>
              <a:t>Section Header</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612647" y="137388"/>
            <a:ext cx="2805405" cy="365125"/>
          </a:xfrm>
          <a:prstGeom prst="rect">
            <a:avLst/>
          </a:prstGeom>
        </p:spPr>
        <p:txBody>
          <a:bodyPr>
            <a:noAutofit/>
          </a:bodyPr>
          <a:lstStyle>
            <a:lvl1pPr>
              <a:defRPr>
                <a:solidFill>
                  <a:schemeClr val="bg1">
                    <a:lumMod val="65000"/>
                    <a:lumOff val="35000"/>
                  </a:schemeClr>
                </a:solidFill>
              </a:defRPr>
            </a:lvl1p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8893929" y="137388"/>
            <a:ext cx="2202644" cy="365125"/>
          </a:xfrm>
          <a:prstGeom prst="rect">
            <a:avLst/>
          </a:prstGeom>
        </p:spPr>
        <p:txBody>
          <a:bodyPr>
            <a:noAutofit/>
          </a:bodyPr>
          <a:lstStyle>
            <a:lvl1pPr>
              <a:defRPr>
                <a:solidFill>
                  <a:schemeClr val="bg1">
                    <a:lumMod val="65000"/>
                    <a:lumOff val="35000"/>
                  </a:schemeClr>
                </a:solidFill>
              </a:defRPr>
            </a:lvl1pPr>
          </a:lstStyle>
          <a:p>
            <a:r>
              <a:rPr lang="en-US"/>
              <a:t>20xx</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147096" y="137388"/>
            <a:ext cx="429207" cy="365125"/>
          </a:xfrm>
          <a:prstGeom prst="rect">
            <a:avLst/>
          </a:prstGeom>
        </p:spPr>
        <p:txBody>
          <a:bodyPr>
            <a:noAutofit/>
          </a:bodyPr>
          <a:lstStyle>
            <a:lvl1pPr>
              <a:defRPr>
                <a:solidFill>
                  <a:schemeClr val="bg1">
                    <a:lumMod val="65000"/>
                    <a:lumOff val="35000"/>
                  </a:schemeClr>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222407559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685800"/>
            <a:ext cx="10963655" cy="801222"/>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629786"/>
            <a:ext cx="10963656" cy="4542414"/>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612647" y="6343955"/>
            <a:ext cx="2202644" cy="365125"/>
          </a:xfrm>
          <a:prstGeom prst="rect">
            <a:avLst/>
          </a:prstGeom>
        </p:spPr>
        <p:txBody>
          <a:bodyPr vert="horz" lIns="91440" tIns="45720" rIns="91440" bIns="45720" rtlCol="0" anchor="ctr">
            <a:noAutofit/>
          </a:bodyPr>
          <a:lstStyle>
            <a:lvl1pPr algn="l" rtl="0">
              <a:defRPr sz="1000" b="0" i="0" cap="all" baseline="0">
                <a:solidFill>
                  <a:schemeClr val="tx1">
                    <a:lumMod val="65000"/>
                    <a:lumOff val="35000"/>
                  </a:schemeClr>
                </a:solidFill>
                <a:latin typeface="+mn-lt"/>
              </a:defRPr>
            </a:lvl1pPr>
          </a:lstStyle>
          <a:p>
            <a:r>
              <a:rPr lang="en-US"/>
              <a:t>20xx	</a:t>
            </a:r>
            <a:endParaRPr lang="en-US" dirty="0"/>
          </a:p>
        </p:txBody>
      </p:sp>
      <p:sp>
        <p:nvSpPr>
          <p:cNvPr id="7" name="Footer Placeholder 6">
            <a:extLst>
              <a:ext uri="{FF2B5EF4-FFF2-40B4-BE49-F238E27FC236}">
                <a16:creationId xmlns:a16="http://schemas.microsoft.com/office/drawing/2014/main" id="{2AF5E0EC-34DA-2393-A02C-AF21DBB180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rtl="0">
              <a:defRPr sz="1200" b="0" i="0" cap="all" spc="300" baseline="0">
                <a:solidFill>
                  <a:schemeClr val="tx1">
                    <a:lumMod val="65000"/>
                    <a:lumOff val="3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147096" y="6343955"/>
            <a:ext cx="429207" cy="365125"/>
          </a:xfrm>
          <a:prstGeom prst="rect">
            <a:avLst/>
          </a:prstGeom>
        </p:spPr>
        <p:txBody>
          <a:bodyPr vert="horz" lIns="91440" tIns="45720" rIns="91440" bIns="45720" rtlCol="0" anchor="ctr">
            <a:noAutofit/>
          </a:bodyPr>
          <a:lstStyle>
            <a:lvl1pPr algn="r" rtl="0">
              <a:defRPr sz="1000" b="0" i="0" cap="all" baseline="0">
                <a:solidFill>
                  <a:schemeClr val="tx1">
                    <a:lumMod val="65000"/>
                    <a:lumOff val="35000"/>
                  </a:schemeClr>
                </a:solidFill>
                <a:latin typeface="+mn-lt"/>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2117197501"/>
      </p:ext>
    </p:extLst>
  </p:cSld>
  <p:clrMap bg1="lt1" tx1="dk1" bg2="lt2" tx2="dk2" accent1="accent1" accent2="accent2" accent3="accent3" accent4="accent4" accent5="accent5" accent6="accent6" hlink="hlink" folHlink="folHlink"/>
  <p:sldLayoutIdLst>
    <p:sldLayoutId id="2147484168" r:id="rId1"/>
    <p:sldLayoutId id="2147484164" r:id="rId2"/>
    <p:sldLayoutId id="2147484169" r:id="rId3"/>
    <p:sldLayoutId id="2147484170" r:id="rId4"/>
    <p:sldLayoutId id="2147484163" r:id="rId5"/>
    <p:sldLayoutId id="2147484165" r:id="rId6"/>
    <p:sldLayoutId id="2147484166" r:id="rId7"/>
    <p:sldLayoutId id="2147484167" r:id="rId8"/>
    <p:sldLayoutId id="2147484171" r:id="rId9"/>
    <p:sldLayoutId id="2147484172" r:id="rId10"/>
    <p:sldLayoutId id="2147484173" r:id="rId11"/>
    <p:sldLayoutId id="2147484174" r:id="rId12"/>
    <p:sldLayoutId id="2147484175" r:id="rId13"/>
    <p:sldLayoutId id="2147484176" r:id="rId14"/>
    <p:sldLayoutId id="2147484177" r:id="rId15"/>
    <p:sldLayoutId id="2147484178" r:id="rId16"/>
    <p:sldLayoutId id="2147484179" r:id="rId17"/>
    <p:sldLayoutId id="2147484180" r:id="rId18"/>
    <p:sldLayoutId id="2147484181" r:id="rId19"/>
    <p:sldLayoutId id="2147484182" r:id="rId20"/>
    <p:sldLayoutId id="2147484183" r:id="rId21"/>
    <p:sldLayoutId id="2147484184" r:id="rId22"/>
    <p:sldLayoutId id="2147484185" r:id="rId23"/>
    <p:sldLayoutId id="2147484186" r:id="rId24"/>
    <p:sldLayoutId id="2147484187" r:id="rId25"/>
    <p:sldLayoutId id="2147484188" r:id="rId26"/>
    <p:sldLayoutId id="2147484189" r:id="rId27"/>
    <p:sldLayoutId id="2147484190" r:id="rId28"/>
    <p:sldLayoutId id="2147484191" r:id="rId29"/>
    <p:sldLayoutId id="2147484192" r:id="rId30"/>
    <p:sldLayoutId id="2147484193" r:id="rId31"/>
    <p:sldLayoutId id="2147484194" r:id="rId32"/>
    <p:sldLayoutId id="2147484195" r:id="rId33"/>
    <p:sldLayoutId id="2147484196" r:id="rId34"/>
    <p:sldLayoutId id="2147484197" r:id="rId35"/>
    <p:sldLayoutId id="2147484198" r:id="rId36"/>
    <p:sldLayoutId id="2147484199" r:id="rId37"/>
    <p:sldLayoutId id="2147484200" r:id="rId38"/>
    <p:sldLayoutId id="2147484201" r:id="rId39"/>
    <p:sldLayoutId id="2147484202" r:id="rId40"/>
    <p:sldLayoutId id="2147484203" r:id="rId41"/>
    <p:sldLayoutId id="2147484216" r:id="rId42"/>
    <p:sldLayoutId id="2147484205" r:id="rId43"/>
    <p:sldLayoutId id="2147484206" r:id="rId44"/>
    <p:sldLayoutId id="2147484207" r:id="rId45"/>
    <p:sldLayoutId id="2147484208" r:id="rId46"/>
    <p:sldLayoutId id="2147484209" r:id="rId47"/>
    <p:sldLayoutId id="2147484210" r:id="rId48"/>
    <p:sldLayoutId id="2147484211" r:id="rId49"/>
    <p:sldLayoutId id="2147484212" r:id="rId50"/>
    <p:sldLayoutId id="2147484213" r:id="rId51"/>
    <p:sldLayoutId id="2147484214" r:id="rId52"/>
    <p:sldLayoutId id="2147484215" r:id="rId53"/>
    <p:sldLayoutId id="2147484217" r:id="rId54"/>
  </p:sldLayoutIdLst>
  <p:hf sldNum="0" hdr="0" ftr="0" dt="0"/>
  <p:txStyles>
    <p:titleStyle>
      <a:lvl1pPr algn="l" defTabSz="914400" rtl="0" eaLnBrk="1" latinLnBrk="0" hangingPunct="1">
        <a:lnSpc>
          <a:spcPct val="80000"/>
        </a:lnSpc>
        <a:spcBef>
          <a:spcPct val="0"/>
        </a:spcBef>
        <a:buNone/>
        <a:defRPr sz="3200" b="0" kern="1200" cap="all" spc="0" baseline="0">
          <a:solidFill>
            <a:schemeClr val="tx1">
              <a:lumMod val="75000"/>
              <a:lumOff val="25000"/>
            </a:schemeClr>
          </a:solidFill>
          <a:latin typeface="+mj-lt"/>
          <a:ea typeface="Batang" panose="02030600000101010101" pitchFamily="18" charset="-127"/>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1800" b="0" i="0" kern="1200">
          <a:solidFill>
            <a:schemeClr val="tx1">
              <a:lumMod val="65000"/>
              <a:lumOff val="35000"/>
            </a:schemeClr>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600" b="0" i="0" kern="1200">
          <a:solidFill>
            <a:schemeClr val="tx1">
              <a:lumMod val="65000"/>
              <a:lumOff val="35000"/>
            </a:schemeClr>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400" b="0" i="0" kern="1200">
          <a:solidFill>
            <a:schemeClr val="tx1">
              <a:lumMod val="65000"/>
              <a:lumOff val="35000"/>
            </a:schemeClr>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b="0" i="0" kern="1200">
          <a:solidFill>
            <a:schemeClr val="tx1">
              <a:lumMod val="65000"/>
              <a:lumOff val="35000"/>
            </a:schemeClr>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b="0" i="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5" orient="horz" pos="2160">
          <p15:clr>
            <a:srgbClr val="F26B43"/>
          </p15:clr>
        </p15:guide>
        <p15:guide id="36" pos="3840">
          <p15:clr>
            <a:srgbClr val="F26B43"/>
          </p15:clr>
        </p15:guide>
        <p15:guide id="37" pos="7296">
          <p15:clr>
            <a:srgbClr val="F26B43"/>
          </p15:clr>
        </p15:guide>
        <p15:guide id="38" pos="38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2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2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2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5.xml"/><Relationship Id="rId1" Type="http://schemas.openxmlformats.org/officeDocument/2006/relationships/slideLayout" Target="../slideLayouts/slideLayout46.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46.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46.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1.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8.xml"/><Relationship Id="rId1" Type="http://schemas.openxmlformats.org/officeDocument/2006/relationships/slideLayout" Target="../slideLayouts/slideLayout23.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5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4.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5.xml"/><Relationship Id="rId5" Type="http://schemas.openxmlformats.org/officeDocument/2006/relationships/image" Target="../media/image9.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5.xml"/><Relationship Id="rId5" Type="http://schemas.openxmlformats.org/officeDocument/2006/relationships/image" Target="../media/image9.png"/><Relationship Id="rId4" Type="http://schemas.openxmlformats.org/officeDocument/2006/relationships/image" Target="../media/image12.sv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5.xml"/><Relationship Id="rId5" Type="http://schemas.openxmlformats.org/officeDocument/2006/relationships/image" Target="../media/image9.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5.xml"/><Relationship Id="rId5" Type="http://schemas.openxmlformats.org/officeDocument/2006/relationships/image" Target="../media/image9.png"/><Relationship Id="rId4" Type="http://schemas.openxmlformats.org/officeDocument/2006/relationships/image" Target="../media/image12.svg"/></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2.xml"/><Relationship Id="rId6" Type="http://schemas.openxmlformats.org/officeDocument/2006/relationships/image" Target="../media/image14.emf"/><Relationship Id="rId5" Type="http://schemas.openxmlformats.org/officeDocument/2006/relationships/oleObject" Target="../embeddings/oleObject1.bin"/><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43304-33EA-F21C-64C6-5BA1DACA12CD}"/>
              </a:ext>
            </a:extLst>
          </p:cNvPr>
          <p:cNvSpPr>
            <a:spLocks noGrp="1"/>
          </p:cNvSpPr>
          <p:nvPr>
            <p:ph type="ctrTitle"/>
          </p:nvPr>
        </p:nvSpPr>
        <p:spPr>
          <a:xfrm>
            <a:off x="275423" y="1712501"/>
            <a:ext cx="5190525" cy="1731932"/>
          </a:xfrm>
        </p:spPr>
        <p:txBody>
          <a:bodyPr anchor="b">
            <a:normAutofit/>
          </a:bodyPr>
          <a:lstStyle/>
          <a:p>
            <a:r>
              <a:rPr lang="en-US" sz="3400" b="1" dirty="0">
                <a:solidFill>
                  <a:schemeClr val="accent5"/>
                </a:solidFill>
                <a:latin typeface="Aptos" panose="020B0004020202020204" pitchFamily="34" charset="0"/>
              </a:rPr>
              <a:t>Ansible for Real-World IT Ops: Introduction</a:t>
            </a:r>
          </a:p>
        </p:txBody>
      </p:sp>
      <p:sp>
        <p:nvSpPr>
          <p:cNvPr id="3" name="Subtitle 2">
            <a:extLst>
              <a:ext uri="{FF2B5EF4-FFF2-40B4-BE49-F238E27FC236}">
                <a16:creationId xmlns:a16="http://schemas.microsoft.com/office/drawing/2014/main" id="{2D3C09BE-E3EF-3B81-A85B-E19B4CCF69FA}"/>
              </a:ext>
            </a:extLst>
          </p:cNvPr>
          <p:cNvSpPr>
            <a:spLocks noGrp="1"/>
          </p:cNvSpPr>
          <p:nvPr>
            <p:ph type="subTitle" idx="1"/>
          </p:nvPr>
        </p:nvSpPr>
        <p:spPr>
          <a:xfrm>
            <a:off x="478094" y="2959801"/>
            <a:ext cx="4856348" cy="2029344"/>
          </a:xfrm>
        </p:spPr>
        <p:txBody>
          <a:bodyPr anchor="ctr">
            <a:normAutofit/>
          </a:bodyPr>
          <a:lstStyle/>
          <a:p>
            <a:r>
              <a:rPr lang="en-US" b="1" dirty="0">
                <a:solidFill>
                  <a:srgbClr val="002060"/>
                </a:solidFill>
                <a:latin typeface="Aptos" panose="020B0004020202020204" pitchFamily="34" charset="0"/>
              </a:rPr>
              <a:t>Automating IT operations for efficient infrastructure management</a:t>
            </a:r>
          </a:p>
        </p:txBody>
      </p:sp>
      <p:pic>
        <p:nvPicPr>
          <p:cNvPr id="4" name="Picture 3" descr="Modern data center and technology background">
            <a:extLst>
              <a:ext uri="{FF2B5EF4-FFF2-40B4-BE49-F238E27FC236}">
                <a16:creationId xmlns:a16="http://schemas.microsoft.com/office/drawing/2014/main" id="{47618275-DE35-420D-B450-503EF1C489B3}"/>
              </a:ext>
            </a:extLst>
          </p:cNvPr>
          <p:cNvPicPr>
            <a:picLocks noChangeAspect="1"/>
          </p:cNvPicPr>
          <p:nvPr/>
        </p:nvPicPr>
        <p:blipFill>
          <a:blip r:embed="rId3"/>
          <a:srcRect l="5674" r="36362" b="1"/>
          <a:stretch>
            <a:fillRect/>
          </a:stretch>
        </p:blipFill>
        <p:spPr>
          <a:xfrm>
            <a:off x="6366169" y="315468"/>
            <a:ext cx="5550408" cy="6391656"/>
          </a:xfrm>
          <a:prstGeom prst="rect">
            <a:avLst/>
          </a:prstGeom>
          <a:noFill/>
        </p:spPr>
      </p:pic>
      <p:pic>
        <p:nvPicPr>
          <p:cNvPr id="5" name="Picture 2" descr="Download Free ansible Icons - SVG and PNG formats">
            <a:extLst>
              <a:ext uri="{FF2B5EF4-FFF2-40B4-BE49-F238E27FC236}">
                <a16:creationId xmlns:a16="http://schemas.microsoft.com/office/drawing/2014/main" id="{EF300F1E-B122-3ADB-C2FF-37DC61482E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99146" y="233172"/>
            <a:ext cx="2026687" cy="147932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EC5DE6C-98C0-A404-86A8-D87144B7E5F2}"/>
              </a:ext>
            </a:extLst>
          </p:cNvPr>
          <p:cNvSpPr txBox="1"/>
          <p:nvPr/>
        </p:nvSpPr>
        <p:spPr>
          <a:xfrm>
            <a:off x="741106" y="4860465"/>
            <a:ext cx="4593336" cy="1846659"/>
          </a:xfrm>
          <a:prstGeom prst="rect">
            <a:avLst/>
          </a:prstGeom>
          <a:noFill/>
        </p:spPr>
        <p:txBody>
          <a:bodyPr wrap="square" rtlCol="0" anchor="ctr">
            <a:spAutoFit/>
          </a:bodyPr>
          <a:lstStyle/>
          <a:p>
            <a:r>
              <a:rPr lang="en-US" sz="1600" b="1" dirty="0">
                <a:solidFill>
                  <a:schemeClr val="accent2">
                    <a:lumMod val="10000"/>
                  </a:schemeClr>
                </a:solidFill>
                <a:latin typeface="Aptos" panose="020B0004020202020204" pitchFamily="34" charset="0"/>
              </a:rPr>
              <a:t>Content:</a:t>
            </a:r>
          </a:p>
          <a:p>
            <a:r>
              <a:rPr lang="en-US" sz="1600" b="1" dirty="0">
                <a:solidFill>
                  <a:schemeClr val="accent2">
                    <a:lumMod val="10000"/>
                  </a:schemeClr>
                </a:solidFill>
                <a:latin typeface="Aptos" panose="020B0004020202020204" pitchFamily="34" charset="0"/>
              </a:rPr>
              <a:t>Introduction</a:t>
            </a:r>
          </a:p>
          <a:p>
            <a:r>
              <a:rPr lang="en-US" sz="1600" b="1" dirty="0">
                <a:solidFill>
                  <a:schemeClr val="accent2">
                    <a:lumMod val="10000"/>
                  </a:schemeClr>
                </a:solidFill>
                <a:latin typeface="Aptos" panose="020B0004020202020204" pitchFamily="34" charset="0"/>
              </a:rPr>
              <a:t>Reason to Use Ansible</a:t>
            </a:r>
          </a:p>
          <a:p>
            <a:r>
              <a:rPr lang="en-US" sz="1600" b="1" dirty="0">
                <a:solidFill>
                  <a:schemeClr val="accent2">
                    <a:lumMod val="10000"/>
                  </a:schemeClr>
                </a:solidFill>
                <a:latin typeface="Aptos" panose="020B0004020202020204" pitchFamily="34" charset="0"/>
              </a:rPr>
              <a:t>Ansible Concept</a:t>
            </a:r>
          </a:p>
          <a:p>
            <a:r>
              <a:rPr lang="en-US" sz="1600" b="1" dirty="0">
                <a:solidFill>
                  <a:schemeClr val="accent2">
                    <a:lumMod val="10000"/>
                  </a:schemeClr>
                </a:solidFill>
                <a:latin typeface="Aptos" panose="020B0004020202020204" pitchFamily="34" charset="0"/>
              </a:rPr>
              <a:t>Ansible Inventory </a:t>
            </a:r>
          </a:p>
          <a:p>
            <a:r>
              <a:rPr lang="en-US" sz="1600" b="1" dirty="0">
                <a:solidFill>
                  <a:schemeClr val="accent2">
                    <a:lumMod val="10000"/>
                  </a:schemeClr>
                </a:solidFill>
                <a:latin typeface="Aptos" panose="020B0004020202020204" pitchFamily="34" charset="0"/>
              </a:rPr>
              <a:t>Demo – Writing a very simple Playbook</a:t>
            </a:r>
          </a:p>
          <a:p>
            <a:endParaRPr lang="en-US" sz="1600" b="1" dirty="0">
              <a:solidFill>
                <a:schemeClr val="accent2">
                  <a:lumMod val="10000"/>
                </a:schemeClr>
              </a:solidFill>
              <a:latin typeface="Aptos" panose="020B0004020202020204" pitchFamily="34" charset="0"/>
            </a:endParaRPr>
          </a:p>
        </p:txBody>
      </p:sp>
    </p:spTree>
    <p:extLst>
      <p:ext uri="{BB962C8B-B14F-4D97-AF65-F5344CB8AC3E}">
        <p14:creationId xmlns:p14="http://schemas.microsoft.com/office/powerpoint/2010/main" val="1190113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10" presetClass="entr" presetSubtype="0" fill="hold" grpId="1" nodeType="withEffect">
                                  <p:stCondLst>
                                    <p:cond delay="250"/>
                                  </p:stCondLst>
                                  <p:iterate type="lt">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A8F4B6-7458-CDBC-8A0B-5C13858538B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FFD37B7-9422-39CE-FF99-5C9FDA63D2A5}"/>
              </a:ext>
            </a:extLst>
          </p:cNvPr>
          <p:cNvSpPr txBox="1"/>
          <p:nvPr/>
        </p:nvSpPr>
        <p:spPr>
          <a:xfrm>
            <a:off x="1880616" y="1804380"/>
            <a:ext cx="7114032" cy="138499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latin typeface="Aptos" panose="020B0004020202020204" pitchFamily="34" charset="0"/>
              </a:rPr>
              <a:t>[control]</a:t>
            </a:r>
          </a:p>
          <a:p>
            <a:r>
              <a:rPr lang="en-US" sz="1400" dirty="0">
                <a:latin typeface="Aptos" panose="020B0004020202020204" pitchFamily="34" charset="0"/>
              </a:rPr>
              <a:t>localhost </a:t>
            </a:r>
            <a:r>
              <a:rPr lang="en-US" sz="1400" dirty="0" err="1">
                <a:latin typeface="Aptos" panose="020B0004020202020204" pitchFamily="34" charset="0"/>
              </a:rPr>
              <a:t>ansible_connection</a:t>
            </a:r>
            <a:r>
              <a:rPr lang="en-US" sz="1400" dirty="0">
                <a:latin typeface="Aptos" panose="020B0004020202020204" pitchFamily="34" charset="0"/>
              </a:rPr>
              <a:t>=local</a:t>
            </a:r>
          </a:p>
          <a:p>
            <a:endParaRPr lang="en-US" sz="1400" dirty="0">
              <a:latin typeface="Aptos" panose="020B0004020202020204" pitchFamily="34" charset="0"/>
            </a:endParaRPr>
          </a:p>
          <a:p>
            <a:r>
              <a:rPr lang="en-US" sz="1400" dirty="0">
                <a:latin typeface="Aptos" panose="020B0004020202020204" pitchFamily="34" charset="0"/>
              </a:rPr>
              <a:t>[target]</a:t>
            </a:r>
          </a:p>
          <a:p>
            <a:r>
              <a:rPr lang="en-US" sz="1400" dirty="0">
                <a:latin typeface="Aptos" panose="020B0004020202020204" pitchFamily="34" charset="0"/>
              </a:rPr>
              <a:t>target1 </a:t>
            </a:r>
            <a:r>
              <a:rPr lang="en-US" sz="1400" dirty="0" err="1">
                <a:latin typeface="Aptos" panose="020B0004020202020204" pitchFamily="34" charset="0"/>
              </a:rPr>
              <a:t>ansible_host</a:t>
            </a:r>
            <a:r>
              <a:rPr lang="en-US" sz="1400" dirty="0">
                <a:latin typeface="Aptos" panose="020B0004020202020204" pitchFamily="34" charset="0"/>
              </a:rPr>
              <a:t>=172.31.30.82</a:t>
            </a:r>
          </a:p>
          <a:p>
            <a:r>
              <a:rPr lang="en-US" sz="1400" dirty="0" err="1">
                <a:latin typeface="Aptos" panose="020B0004020202020204" pitchFamily="34" charset="0"/>
              </a:rPr>
              <a:t>ubuntu@Control</a:t>
            </a:r>
            <a:r>
              <a:rPr lang="en-US" sz="1400" dirty="0">
                <a:latin typeface="Aptos" panose="020B0004020202020204" pitchFamily="34" charset="0"/>
              </a:rPr>
              <a:t>:~$ </a:t>
            </a:r>
            <a:endParaRPr lang="en-IN" sz="1400" dirty="0">
              <a:latin typeface="Aptos" panose="020B0004020202020204" pitchFamily="34" charset="0"/>
            </a:endParaRPr>
          </a:p>
        </p:txBody>
      </p:sp>
      <p:pic>
        <p:nvPicPr>
          <p:cNvPr id="5" name="Content Placeholder 4" descr="Desktop computers connected in a network.See all my">
            <a:extLst>
              <a:ext uri="{FF2B5EF4-FFF2-40B4-BE49-F238E27FC236}">
                <a16:creationId xmlns:a16="http://schemas.microsoft.com/office/drawing/2014/main" id="{F6A4D1C4-F340-0140-99FD-B80FD2A307F0}"/>
              </a:ext>
            </a:extLst>
          </p:cNvPr>
          <p:cNvPicPr>
            <a:picLocks noGrp="1" noChangeAspect="1"/>
          </p:cNvPicPr>
          <p:nvPr>
            <p:ph type="pic" sz="quarter" idx="18"/>
          </p:nvPr>
        </p:nvPicPr>
        <p:blipFill>
          <a:blip r:embed="rId3"/>
          <a:srcRect l="36414" r="35107" b="-1"/>
          <a:stretch>
            <a:fillRect/>
          </a:stretch>
        </p:blipFill>
        <p:spPr>
          <a:xfrm>
            <a:off x="9521861" y="269622"/>
            <a:ext cx="2395728" cy="6414642"/>
          </a:xfrm>
          <a:prstGeom prst="rect">
            <a:avLst/>
          </a:prstGeom>
          <a:noFill/>
        </p:spPr>
      </p:pic>
      <p:pic>
        <p:nvPicPr>
          <p:cNvPr id="3" name="Picture 2" descr="Download Free ansible Icons - SVG and PNG formats">
            <a:extLst>
              <a:ext uri="{FF2B5EF4-FFF2-40B4-BE49-F238E27FC236}">
                <a16:creationId xmlns:a16="http://schemas.microsoft.com/office/drawing/2014/main" id="{607511A0-0F83-501C-4183-473750F5CA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3800" y="0"/>
            <a:ext cx="1655064" cy="1479329"/>
          </a:xfrm>
          <a:prstGeom prst="rect">
            <a:avLst/>
          </a:prstGeom>
          <a:noFill/>
          <a:extLst>
            <a:ext uri="{909E8E84-426E-40DD-AFC4-6F175D3DCCD1}">
              <a14:hiddenFill xmlns:a14="http://schemas.microsoft.com/office/drawing/2010/main">
                <a:solidFill>
                  <a:srgbClr val="FFFFFF"/>
                </a:solidFill>
              </a14:hiddenFill>
            </a:ext>
          </a:extLst>
        </p:spPr>
      </p:pic>
      <p:sp>
        <p:nvSpPr>
          <p:cNvPr id="12" name="Speech Bubble: Oval 11">
            <a:extLst>
              <a:ext uri="{FF2B5EF4-FFF2-40B4-BE49-F238E27FC236}">
                <a16:creationId xmlns:a16="http://schemas.microsoft.com/office/drawing/2014/main" id="{6630B32A-783C-3E9A-8B4B-259E67E26063}"/>
              </a:ext>
            </a:extLst>
          </p:cNvPr>
          <p:cNvSpPr/>
          <p:nvPr/>
        </p:nvSpPr>
        <p:spPr>
          <a:xfrm>
            <a:off x="140207" y="192024"/>
            <a:ext cx="1243584" cy="681666"/>
          </a:xfrm>
          <a:prstGeom prst="wedgeEllipseCallout">
            <a:avLst>
              <a:gd name="adj1" fmla="val 117246"/>
              <a:gd name="adj2" fmla="val 19351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t>Host</a:t>
            </a:r>
            <a:r>
              <a:rPr lang="en-US" sz="1100" dirty="0"/>
              <a:t> </a:t>
            </a:r>
            <a:r>
              <a:rPr lang="en-US" sz="1100" b="1" dirty="0"/>
              <a:t>Groupi</a:t>
            </a:r>
            <a:r>
              <a:rPr lang="en-US" sz="1200" b="1" dirty="0"/>
              <a:t>ng</a:t>
            </a:r>
            <a:endParaRPr lang="en-IN" b="1" dirty="0"/>
          </a:p>
        </p:txBody>
      </p:sp>
      <p:sp>
        <p:nvSpPr>
          <p:cNvPr id="15" name="Speech Bubble: Oval 14">
            <a:extLst>
              <a:ext uri="{FF2B5EF4-FFF2-40B4-BE49-F238E27FC236}">
                <a16:creationId xmlns:a16="http://schemas.microsoft.com/office/drawing/2014/main" id="{60C4BE00-41C7-2ED5-CBFB-146BB6ED949E}"/>
              </a:ext>
            </a:extLst>
          </p:cNvPr>
          <p:cNvSpPr/>
          <p:nvPr/>
        </p:nvSpPr>
        <p:spPr>
          <a:xfrm>
            <a:off x="59620" y="2473141"/>
            <a:ext cx="1011844" cy="681666"/>
          </a:xfrm>
          <a:prstGeom prst="wedgeEllipseCallout">
            <a:avLst>
              <a:gd name="adj1" fmla="val 137779"/>
              <a:gd name="adj2" fmla="val -2915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dirty="0"/>
              <a:t>Host</a:t>
            </a:r>
            <a:r>
              <a:rPr lang="en-US" sz="900" dirty="0"/>
              <a:t> </a:t>
            </a:r>
            <a:r>
              <a:rPr lang="en-US" sz="900" b="1" dirty="0"/>
              <a:t>Groupi</a:t>
            </a:r>
            <a:r>
              <a:rPr lang="en-US" sz="1000" b="1" dirty="0"/>
              <a:t>ng</a:t>
            </a:r>
            <a:endParaRPr lang="en-IN" sz="1200" b="1" dirty="0"/>
          </a:p>
        </p:txBody>
      </p:sp>
      <p:sp>
        <p:nvSpPr>
          <p:cNvPr id="16" name="Title 1">
            <a:extLst>
              <a:ext uri="{FF2B5EF4-FFF2-40B4-BE49-F238E27FC236}">
                <a16:creationId xmlns:a16="http://schemas.microsoft.com/office/drawing/2014/main" id="{7A165306-6C41-F593-0338-8629F1698955}"/>
              </a:ext>
            </a:extLst>
          </p:cNvPr>
          <p:cNvSpPr>
            <a:spLocks noGrp="1"/>
          </p:cNvSpPr>
          <p:nvPr>
            <p:ph type="title"/>
          </p:nvPr>
        </p:nvSpPr>
        <p:spPr>
          <a:xfrm>
            <a:off x="609600" y="517075"/>
            <a:ext cx="8019289" cy="891101"/>
          </a:xfrm>
        </p:spPr>
        <p:txBody>
          <a:bodyPr anchor="ctr">
            <a:normAutofit/>
          </a:bodyPr>
          <a:lstStyle/>
          <a:p>
            <a:pPr algn="ctr"/>
            <a:r>
              <a:rPr lang="en-US" b="1" dirty="0">
                <a:solidFill>
                  <a:schemeClr val="accent5"/>
                </a:solidFill>
                <a:latin typeface="Aptos" panose="020B0004020202020204" pitchFamily="34" charset="0"/>
              </a:rPr>
              <a:t>Inventory Basics Image</a:t>
            </a:r>
          </a:p>
        </p:txBody>
      </p:sp>
      <p:sp>
        <p:nvSpPr>
          <p:cNvPr id="17" name="Speech Bubble: Oval 16">
            <a:extLst>
              <a:ext uri="{FF2B5EF4-FFF2-40B4-BE49-F238E27FC236}">
                <a16:creationId xmlns:a16="http://schemas.microsoft.com/office/drawing/2014/main" id="{F7BE61B4-5E8F-5DE3-AFFA-FF09C3C8C44A}"/>
              </a:ext>
            </a:extLst>
          </p:cNvPr>
          <p:cNvSpPr/>
          <p:nvPr/>
        </p:nvSpPr>
        <p:spPr>
          <a:xfrm>
            <a:off x="941832" y="5288744"/>
            <a:ext cx="2157984" cy="681666"/>
          </a:xfrm>
          <a:prstGeom prst="wedgeEllipseCallout">
            <a:avLst>
              <a:gd name="adj1" fmla="val 64040"/>
              <a:gd name="adj2" fmla="val -50402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b="1" dirty="0"/>
              <a:t>Ansible  Variables</a:t>
            </a:r>
            <a:endParaRPr lang="en-IN" sz="1600" b="1" dirty="0"/>
          </a:p>
        </p:txBody>
      </p:sp>
      <p:sp>
        <p:nvSpPr>
          <p:cNvPr id="18" name="Speech Bubble: Oval 17">
            <a:extLst>
              <a:ext uri="{FF2B5EF4-FFF2-40B4-BE49-F238E27FC236}">
                <a16:creationId xmlns:a16="http://schemas.microsoft.com/office/drawing/2014/main" id="{6CD6130F-063A-1DB9-BF67-C855F8288B19}"/>
              </a:ext>
            </a:extLst>
          </p:cNvPr>
          <p:cNvSpPr/>
          <p:nvPr/>
        </p:nvSpPr>
        <p:spPr>
          <a:xfrm>
            <a:off x="4358640" y="5550872"/>
            <a:ext cx="2157984" cy="681666"/>
          </a:xfrm>
          <a:prstGeom prst="wedgeEllipseCallout">
            <a:avLst>
              <a:gd name="adj1" fmla="val -91892"/>
              <a:gd name="adj2" fmla="val -45572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b="1" dirty="0"/>
              <a:t>Ansible  Variable</a:t>
            </a:r>
            <a:endParaRPr lang="en-IN" sz="1600" b="1" dirty="0"/>
          </a:p>
        </p:txBody>
      </p:sp>
    </p:spTree>
    <p:extLst>
      <p:ext uri="{BB962C8B-B14F-4D97-AF65-F5344CB8AC3E}">
        <p14:creationId xmlns:p14="http://schemas.microsoft.com/office/powerpoint/2010/main" val="180975599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37C9A-6F84-CE80-B117-1D2BE01AEF2C}"/>
              </a:ext>
            </a:extLst>
          </p:cNvPr>
          <p:cNvSpPr>
            <a:spLocks noGrp="1"/>
          </p:cNvSpPr>
          <p:nvPr>
            <p:ph type="title"/>
          </p:nvPr>
        </p:nvSpPr>
        <p:spPr>
          <a:xfrm>
            <a:off x="-213360" y="563756"/>
            <a:ext cx="8019289" cy="891101"/>
          </a:xfrm>
        </p:spPr>
        <p:txBody>
          <a:bodyPr anchor="ctr">
            <a:normAutofit/>
          </a:bodyPr>
          <a:lstStyle/>
          <a:p>
            <a:pPr algn="ctr"/>
            <a:r>
              <a:rPr lang="en-US" b="1" dirty="0">
                <a:solidFill>
                  <a:schemeClr val="accent5"/>
                </a:solidFill>
                <a:latin typeface="Aptos" panose="020B0004020202020204" pitchFamily="34" charset="0"/>
              </a:rPr>
              <a:t>Writing Your First Playbook</a:t>
            </a:r>
          </a:p>
        </p:txBody>
      </p:sp>
      <p:sp>
        <p:nvSpPr>
          <p:cNvPr id="4" name="Content Placeholder 3">
            <a:extLst>
              <a:ext uri="{FF2B5EF4-FFF2-40B4-BE49-F238E27FC236}">
                <a16:creationId xmlns:a16="http://schemas.microsoft.com/office/drawing/2014/main" id="{BD0F9962-A25B-5527-DE77-8439474E7F4B}"/>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9600" y="2200614"/>
            <a:ext cx="8019289" cy="3962388"/>
          </a:xfrm>
        </p:spPr>
        <p:txBody>
          <a:bodyPr>
            <a:normAutofit/>
          </a:bodyPr>
          <a:lstStyle/>
          <a:p>
            <a:pPr marL="0" indent="0">
              <a:spcBef>
                <a:spcPts val="2500"/>
              </a:spcBef>
              <a:buFont typeface="Arial" panose="020B0604020202020204" pitchFamily="34" charset="0"/>
              <a:buNone/>
            </a:pPr>
            <a:r>
              <a:rPr lang="en-US" sz="1600" b="1" dirty="0">
                <a:solidFill>
                  <a:srgbClr val="002060"/>
                </a:solidFill>
                <a:latin typeface="Aptos" panose="020B0004020202020204" pitchFamily="34" charset="0"/>
              </a:rPr>
              <a:t>Basics of Playbooks</a:t>
            </a:r>
          </a:p>
          <a:p>
            <a:pPr marL="0" lvl="1" indent="0">
              <a:buFont typeface="Arial" panose="020B0604020202020204" pitchFamily="34" charset="0"/>
              <a:buNone/>
            </a:pPr>
            <a:r>
              <a:rPr sz="1600" b="1" dirty="0">
                <a:solidFill>
                  <a:srgbClr val="002060"/>
                </a:solidFill>
                <a:latin typeface="Aptos" panose="020B0004020202020204" pitchFamily="34" charset="0"/>
              </a:rPr>
              <a:t>Playbooks are written in YAML to define hosts and tasks for Ansible automation.</a:t>
            </a:r>
            <a:endParaRPr lang="en-US" sz="1600" b="1" dirty="0">
              <a:solidFill>
                <a:srgbClr val="002060"/>
              </a:solidFill>
              <a:latin typeface="Aptos" panose="020B0004020202020204" pitchFamily="34" charset="0"/>
            </a:endParaRPr>
          </a:p>
          <a:p>
            <a:pPr marL="0" indent="0">
              <a:spcBef>
                <a:spcPts val="2500"/>
              </a:spcBef>
              <a:buFont typeface="Arial" panose="020B0604020202020204" pitchFamily="34" charset="0"/>
              <a:buNone/>
            </a:pPr>
            <a:r>
              <a:rPr lang="en-US" sz="1600" b="1" dirty="0">
                <a:solidFill>
                  <a:srgbClr val="002060"/>
                </a:solidFill>
                <a:latin typeface="Aptos" panose="020B0004020202020204" pitchFamily="34" charset="0"/>
              </a:rPr>
              <a:t>Task Execution Example</a:t>
            </a:r>
          </a:p>
          <a:p>
            <a:pPr marL="0" lvl="1" indent="0">
              <a:buFont typeface="Arial" panose="020B0604020202020204" pitchFamily="34" charset="0"/>
              <a:buNone/>
            </a:pPr>
            <a:r>
              <a:rPr sz="1600" b="1" dirty="0">
                <a:solidFill>
                  <a:srgbClr val="002060"/>
                </a:solidFill>
                <a:latin typeface="Aptos" panose="020B0004020202020204" pitchFamily="34" charset="0"/>
              </a:rPr>
              <a:t>A simple playbook can ping all hosts to verify connectivity efficiently.</a:t>
            </a:r>
            <a:endParaRPr lang="en-US" sz="1600" b="1" dirty="0">
              <a:solidFill>
                <a:srgbClr val="002060"/>
              </a:solidFill>
              <a:latin typeface="Aptos" panose="020B0004020202020204" pitchFamily="34" charset="0"/>
            </a:endParaRPr>
          </a:p>
          <a:p>
            <a:pPr marL="0" indent="0">
              <a:spcBef>
                <a:spcPts val="2500"/>
              </a:spcBef>
              <a:buFont typeface="Arial" panose="020B0604020202020204" pitchFamily="34" charset="0"/>
              <a:buNone/>
            </a:pPr>
            <a:r>
              <a:rPr lang="en-US" sz="1600" b="1" dirty="0">
                <a:solidFill>
                  <a:srgbClr val="002060"/>
                </a:solidFill>
                <a:latin typeface="Aptos" panose="020B0004020202020204" pitchFamily="34" charset="0"/>
              </a:rPr>
              <a:t>Advanced Playbook Features</a:t>
            </a:r>
          </a:p>
          <a:p>
            <a:pPr marL="0" lvl="1" indent="0">
              <a:buFont typeface="Arial" panose="020B0604020202020204" pitchFamily="34" charset="0"/>
              <a:buNone/>
            </a:pPr>
            <a:r>
              <a:rPr sz="1600" b="1" dirty="0">
                <a:solidFill>
                  <a:srgbClr val="002060"/>
                </a:solidFill>
                <a:latin typeface="Aptos" panose="020B0004020202020204" pitchFamily="34" charset="0"/>
              </a:rPr>
              <a:t>Playbooks support variables, conditionals, loops, and roles to enhance modularity.</a:t>
            </a:r>
            <a:endParaRPr lang="en-US" sz="1600" b="1" dirty="0">
              <a:solidFill>
                <a:srgbClr val="002060"/>
              </a:solidFill>
              <a:latin typeface="Aptos" panose="020B0004020202020204" pitchFamily="34" charset="0"/>
            </a:endParaRPr>
          </a:p>
          <a:p>
            <a:pPr marL="0" indent="0">
              <a:spcBef>
                <a:spcPts val="2500"/>
              </a:spcBef>
              <a:buFont typeface="Arial" panose="020B0604020202020204" pitchFamily="34" charset="0"/>
              <a:buNone/>
            </a:pPr>
            <a:r>
              <a:rPr lang="en-US" sz="1600" b="1" dirty="0">
                <a:solidFill>
                  <a:srgbClr val="002060"/>
                </a:solidFill>
                <a:latin typeface="Aptos" panose="020B0004020202020204" pitchFamily="34" charset="0"/>
              </a:rPr>
              <a:t>Effective Playbook Writing</a:t>
            </a:r>
          </a:p>
          <a:p>
            <a:pPr marL="0" lvl="1" indent="0">
              <a:buFont typeface="Arial" panose="020B0604020202020204" pitchFamily="34" charset="0"/>
              <a:buNone/>
            </a:pPr>
            <a:r>
              <a:rPr sz="1600" b="1" dirty="0">
                <a:solidFill>
                  <a:srgbClr val="002060"/>
                </a:solidFill>
                <a:latin typeface="Aptos" panose="020B0004020202020204" pitchFamily="34" charset="0"/>
              </a:rPr>
              <a:t>Understanding sequencing, error handling, and idempotency ensures reliable automation.</a:t>
            </a:r>
            <a:endParaRPr lang="en-US" sz="1600" b="1" dirty="0">
              <a:solidFill>
                <a:srgbClr val="002060"/>
              </a:solidFill>
              <a:latin typeface="Aptos" panose="020B0004020202020204" pitchFamily="34" charset="0"/>
            </a:endParaRPr>
          </a:p>
        </p:txBody>
      </p:sp>
      <p:pic>
        <p:nvPicPr>
          <p:cNvPr id="5" name="Content Placeholder 4" descr="DNA code on large LED screen">
            <a:extLst>
              <a:ext uri="{FF2B5EF4-FFF2-40B4-BE49-F238E27FC236}">
                <a16:creationId xmlns:a16="http://schemas.microsoft.com/office/drawing/2014/main" id="{E776FBFB-0C78-4B4B-B38F-2DC53568B656}"/>
              </a:ext>
            </a:extLst>
          </p:cNvPr>
          <p:cNvPicPr>
            <a:picLocks noGrp="1" noChangeAspect="1"/>
          </p:cNvPicPr>
          <p:nvPr>
            <p:ph type="pic" sz="quarter" idx="18"/>
          </p:nvPr>
        </p:nvPicPr>
        <p:blipFill>
          <a:blip r:embed="rId3"/>
          <a:srcRect l="14801" r="59854" b="2"/>
          <a:stretch>
            <a:fillRect/>
          </a:stretch>
        </p:blipFill>
        <p:spPr>
          <a:xfrm>
            <a:off x="9521861" y="269622"/>
            <a:ext cx="2395728" cy="6309360"/>
          </a:xfrm>
          <a:prstGeom prst="rect">
            <a:avLst/>
          </a:prstGeom>
          <a:noFill/>
        </p:spPr>
      </p:pic>
      <p:pic>
        <p:nvPicPr>
          <p:cNvPr id="3" name="Picture 2" descr="Download Free ansible Icons - SVG and PNG formats">
            <a:extLst>
              <a:ext uri="{FF2B5EF4-FFF2-40B4-BE49-F238E27FC236}">
                <a16:creationId xmlns:a16="http://schemas.microsoft.com/office/drawing/2014/main" id="{8B5E5DAE-FE81-CEFB-AC47-CDFE09B6E9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75618" y="120871"/>
            <a:ext cx="1568382" cy="1479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71365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7FB09-A8F1-B51F-D2C4-2EAA00897D49}"/>
              </a:ext>
            </a:extLst>
          </p:cNvPr>
          <p:cNvSpPr>
            <a:spLocks noGrp="1"/>
          </p:cNvSpPr>
          <p:nvPr>
            <p:ph type="title"/>
          </p:nvPr>
        </p:nvSpPr>
        <p:spPr>
          <a:xfrm>
            <a:off x="609600" y="484632"/>
            <a:ext cx="8019289" cy="630936"/>
          </a:xfrm>
        </p:spPr>
        <p:txBody>
          <a:bodyPr anchor="b">
            <a:normAutofit/>
          </a:bodyPr>
          <a:lstStyle/>
          <a:p>
            <a:pPr algn="ctr"/>
            <a:r>
              <a:rPr lang="en-US" b="1" dirty="0">
                <a:solidFill>
                  <a:schemeClr val="accent5"/>
                </a:solidFill>
                <a:latin typeface="Aptos" panose="020B0004020202020204" pitchFamily="34" charset="0"/>
              </a:rPr>
              <a:t>Demo Plan</a:t>
            </a:r>
          </a:p>
        </p:txBody>
      </p:sp>
      <p:sp>
        <p:nvSpPr>
          <p:cNvPr id="4" name="Content Placeholder 3">
            <a:extLst>
              <a:ext uri="{FF2B5EF4-FFF2-40B4-BE49-F238E27FC236}">
                <a16:creationId xmlns:a16="http://schemas.microsoft.com/office/drawing/2014/main" id="{2BD99D2D-A9B1-51C9-BBFB-D3C58921255F}"/>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9600" y="1231350"/>
            <a:ext cx="8019289" cy="3962388"/>
          </a:xfrm>
        </p:spPr>
        <p:txBody>
          <a:bodyPr>
            <a:noAutofit/>
          </a:bodyPr>
          <a:lstStyle/>
          <a:p>
            <a:pPr marL="0" indent="0">
              <a:spcBef>
                <a:spcPts val="2500"/>
              </a:spcBef>
              <a:buFont typeface="Arial" panose="020B0604020202020204" pitchFamily="34" charset="0"/>
              <a:buNone/>
            </a:pPr>
            <a:r>
              <a:rPr lang="en-US" sz="1600" b="1" dirty="0">
                <a:solidFill>
                  <a:srgbClr val="002060"/>
                </a:solidFill>
                <a:latin typeface="Aptos" panose="020B0004020202020204" pitchFamily="34" charset="0"/>
              </a:rPr>
              <a:t>Static Inventory Creation</a:t>
            </a:r>
          </a:p>
          <a:p>
            <a:pPr marL="0" lvl="1" indent="0">
              <a:buFont typeface="Arial" panose="020B0604020202020204" pitchFamily="34" charset="0"/>
              <a:buNone/>
            </a:pPr>
            <a:r>
              <a:rPr sz="1600" b="1" dirty="0">
                <a:solidFill>
                  <a:srgbClr val="002060"/>
                </a:solidFill>
                <a:latin typeface="Aptos" panose="020B0004020202020204" pitchFamily="34" charset="0"/>
              </a:rPr>
              <a:t>Users start by creating a static inventory file that lists the target hosts for automation tasks.</a:t>
            </a:r>
            <a:endParaRPr lang="en-US" sz="1600" b="1" dirty="0">
              <a:solidFill>
                <a:srgbClr val="002060"/>
              </a:solidFill>
              <a:latin typeface="Aptos" panose="020B0004020202020204" pitchFamily="34" charset="0"/>
            </a:endParaRPr>
          </a:p>
          <a:p>
            <a:pPr marL="0" indent="0">
              <a:spcBef>
                <a:spcPts val="2500"/>
              </a:spcBef>
              <a:buFont typeface="Arial" panose="020B0604020202020204" pitchFamily="34" charset="0"/>
              <a:buNone/>
            </a:pPr>
            <a:r>
              <a:rPr lang="en-US" sz="1600" b="1" dirty="0">
                <a:solidFill>
                  <a:srgbClr val="002060"/>
                </a:solidFill>
                <a:latin typeface="Aptos" panose="020B0004020202020204" pitchFamily="34" charset="0"/>
              </a:rPr>
              <a:t>Writing a Basic Playbook</a:t>
            </a:r>
          </a:p>
          <a:p>
            <a:pPr marL="0" lvl="1" indent="0">
              <a:buFont typeface="Arial" panose="020B0604020202020204" pitchFamily="34" charset="0"/>
              <a:buNone/>
            </a:pPr>
            <a:r>
              <a:rPr sz="1600" b="1" dirty="0">
                <a:solidFill>
                  <a:srgbClr val="002060"/>
                </a:solidFill>
                <a:latin typeface="Aptos" panose="020B0004020202020204" pitchFamily="34" charset="0"/>
              </a:rPr>
              <a:t>A simple YAML playbook using the ping module is written to test connectivity across hosts.</a:t>
            </a:r>
            <a:endParaRPr lang="en-US" sz="1600" b="1" dirty="0">
              <a:solidFill>
                <a:srgbClr val="002060"/>
              </a:solidFill>
              <a:latin typeface="Aptos" panose="020B0004020202020204" pitchFamily="34" charset="0"/>
            </a:endParaRPr>
          </a:p>
          <a:p>
            <a:pPr marL="0" indent="0">
              <a:spcBef>
                <a:spcPts val="2500"/>
              </a:spcBef>
              <a:buFont typeface="Arial" panose="020B0604020202020204" pitchFamily="34" charset="0"/>
              <a:buNone/>
            </a:pPr>
            <a:r>
              <a:rPr lang="en-US" sz="1600" b="1" dirty="0">
                <a:solidFill>
                  <a:srgbClr val="002060"/>
                </a:solidFill>
                <a:latin typeface="Aptos" panose="020B0004020202020204" pitchFamily="34" charset="0"/>
              </a:rPr>
              <a:t>Executing the Playbook</a:t>
            </a:r>
          </a:p>
          <a:p>
            <a:pPr marL="0" lvl="1" indent="0">
              <a:buFont typeface="Arial" panose="020B0604020202020204" pitchFamily="34" charset="0"/>
              <a:buNone/>
            </a:pPr>
            <a:r>
              <a:rPr sz="1600" b="1" dirty="0">
                <a:solidFill>
                  <a:srgbClr val="002060"/>
                </a:solidFill>
                <a:latin typeface="Aptos" panose="020B0004020202020204" pitchFamily="34" charset="0"/>
              </a:rPr>
              <a:t>The playbook is executed via the ansible-playbook command to verify task execution and results.</a:t>
            </a:r>
            <a:endParaRPr lang="en-US" sz="1600" b="1" dirty="0">
              <a:solidFill>
                <a:srgbClr val="002060"/>
              </a:solidFill>
              <a:latin typeface="Aptos" panose="020B0004020202020204" pitchFamily="34" charset="0"/>
            </a:endParaRPr>
          </a:p>
          <a:p>
            <a:pPr marL="0" indent="0">
              <a:spcBef>
                <a:spcPts val="2500"/>
              </a:spcBef>
              <a:buFont typeface="Arial" panose="020B0604020202020204" pitchFamily="34" charset="0"/>
              <a:buNone/>
            </a:pPr>
            <a:r>
              <a:rPr lang="en-US" sz="1600" b="1" dirty="0">
                <a:solidFill>
                  <a:srgbClr val="002060"/>
                </a:solidFill>
                <a:latin typeface="Aptos" panose="020B0004020202020204" pitchFamily="34" charset="0"/>
              </a:rPr>
              <a:t>Concept Reinforcement</a:t>
            </a:r>
          </a:p>
          <a:p>
            <a:pPr marL="0" lvl="1" indent="0">
              <a:buFont typeface="Arial" panose="020B0604020202020204" pitchFamily="34" charset="0"/>
              <a:buNone/>
            </a:pPr>
            <a:r>
              <a:rPr sz="1600" b="1" dirty="0">
                <a:solidFill>
                  <a:srgbClr val="002060"/>
                </a:solidFill>
                <a:latin typeface="Aptos" panose="020B0004020202020204" pitchFamily="34" charset="0"/>
              </a:rPr>
              <a:t>This demo reinforces key Ansible concepts like inventory management, playbook syntax, and CLI usage.</a:t>
            </a:r>
            <a:endParaRPr lang="en-US" sz="1600" b="1" dirty="0">
              <a:solidFill>
                <a:srgbClr val="002060"/>
              </a:solidFill>
              <a:latin typeface="Aptos" panose="020B0004020202020204" pitchFamily="34" charset="0"/>
            </a:endParaRPr>
          </a:p>
        </p:txBody>
      </p:sp>
      <p:pic>
        <p:nvPicPr>
          <p:cNvPr id="5" name="Content Placeholder 4" descr="Concept of file sharing on blackboard">
            <a:extLst>
              <a:ext uri="{FF2B5EF4-FFF2-40B4-BE49-F238E27FC236}">
                <a16:creationId xmlns:a16="http://schemas.microsoft.com/office/drawing/2014/main" id="{C22A5763-2302-4CBB-ABD6-6D9F435C716A}"/>
              </a:ext>
            </a:extLst>
          </p:cNvPr>
          <p:cNvPicPr>
            <a:picLocks noGrp="1" noChangeAspect="1"/>
          </p:cNvPicPr>
          <p:nvPr>
            <p:ph type="pic" sz="quarter" idx="18"/>
          </p:nvPr>
        </p:nvPicPr>
        <p:blipFill>
          <a:blip r:embed="rId3"/>
          <a:srcRect l="33510" r="40385" b="-1"/>
          <a:stretch>
            <a:fillRect/>
          </a:stretch>
        </p:blipFill>
        <p:spPr>
          <a:xfrm>
            <a:off x="9521861" y="269622"/>
            <a:ext cx="2395728" cy="6309360"/>
          </a:xfrm>
          <a:prstGeom prst="rect">
            <a:avLst/>
          </a:prstGeom>
          <a:noFill/>
        </p:spPr>
      </p:pic>
      <p:pic>
        <p:nvPicPr>
          <p:cNvPr id="3" name="Picture 2" descr="Download Free ansible Icons - SVG and PNG formats">
            <a:extLst>
              <a:ext uri="{FF2B5EF4-FFF2-40B4-BE49-F238E27FC236}">
                <a16:creationId xmlns:a16="http://schemas.microsoft.com/office/drawing/2014/main" id="{E1B55767-EA1F-4C76-E66E-33A9BFFB39B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73964" y="60435"/>
            <a:ext cx="1415172" cy="1479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05166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54E626-A16F-5353-A463-E02C7898B0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F86ED9-7DC9-659E-7D7E-5B722E120669}"/>
              </a:ext>
            </a:extLst>
          </p:cNvPr>
          <p:cNvSpPr>
            <a:spLocks noGrp="1"/>
          </p:cNvSpPr>
          <p:nvPr>
            <p:ph type="title"/>
          </p:nvPr>
        </p:nvSpPr>
        <p:spPr>
          <a:xfrm>
            <a:off x="206409" y="136087"/>
            <a:ext cx="8019289" cy="367649"/>
          </a:xfrm>
        </p:spPr>
        <p:txBody>
          <a:bodyPr anchor="b">
            <a:normAutofit fontScale="90000"/>
          </a:bodyPr>
          <a:lstStyle/>
          <a:p>
            <a:pPr algn="ctr"/>
            <a:r>
              <a:rPr lang="en-US" b="1" dirty="0">
                <a:solidFill>
                  <a:schemeClr val="accent5"/>
                </a:solidFill>
                <a:latin typeface="Aptos" panose="020B0004020202020204" pitchFamily="34" charset="0"/>
              </a:rPr>
              <a:t>Demo SAMPLE</a:t>
            </a:r>
          </a:p>
        </p:txBody>
      </p:sp>
      <p:sp>
        <p:nvSpPr>
          <p:cNvPr id="8" name="TextBox 7">
            <a:extLst>
              <a:ext uri="{FF2B5EF4-FFF2-40B4-BE49-F238E27FC236}">
                <a16:creationId xmlns:a16="http://schemas.microsoft.com/office/drawing/2014/main" id="{F132BE0A-37A1-8F56-2E43-8EA6E7B63297}"/>
              </a:ext>
            </a:extLst>
          </p:cNvPr>
          <p:cNvSpPr txBox="1"/>
          <p:nvPr/>
        </p:nvSpPr>
        <p:spPr>
          <a:xfrm>
            <a:off x="691896" y="1115520"/>
            <a:ext cx="1191744" cy="646331"/>
          </a:xfrm>
          <a:prstGeom prst="rect">
            <a:avLst/>
          </a:prstGeom>
          <a:noFill/>
        </p:spPr>
        <p:txBody>
          <a:bodyPr wrap="square" rtlCol="0">
            <a:spAutoFit/>
          </a:bodyPr>
          <a:lstStyle/>
          <a:p>
            <a:r>
              <a:rPr lang="en-US" b="1" dirty="0">
                <a:latin typeface="Aptos" panose="020B0004020202020204" pitchFamily="34" charset="0"/>
              </a:rPr>
              <a:t>Static Inventory</a:t>
            </a:r>
            <a:endParaRPr lang="en-IN" b="1" dirty="0">
              <a:latin typeface="Aptos" panose="020B0004020202020204" pitchFamily="34" charset="0"/>
            </a:endParaRPr>
          </a:p>
        </p:txBody>
      </p:sp>
      <p:sp>
        <p:nvSpPr>
          <p:cNvPr id="9" name="TextBox 8">
            <a:extLst>
              <a:ext uri="{FF2B5EF4-FFF2-40B4-BE49-F238E27FC236}">
                <a16:creationId xmlns:a16="http://schemas.microsoft.com/office/drawing/2014/main" id="{B63E3EE2-BB97-058B-9E4A-A79AE4DF22DD}"/>
              </a:ext>
            </a:extLst>
          </p:cNvPr>
          <p:cNvSpPr txBox="1"/>
          <p:nvPr/>
        </p:nvSpPr>
        <p:spPr>
          <a:xfrm>
            <a:off x="283440" y="2366139"/>
            <a:ext cx="1600200" cy="646331"/>
          </a:xfrm>
          <a:prstGeom prst="rect">
            <a:avLst/>
          </a:prstGeom>
          <a:noFill/>
        </p:spPr>
        <p:txBody>
          <a:bodyPr wrap="square" rtlCol="0">
            <a:spAutoFit/>
          </a:bodyPr>
          <a:lstStyle/>
          <a:p>
            <a:r>
              <a:rPr lang="en-US" b="1" dirty="0">
                <a:latin typeface="Aptos" panose="020B0004020202020204" pitchFamily="34" charset="0"/>
              </a:rPr>
              <a:t>Writing basic playbook</a:t>
            </a:r>
            <a:endParaRPr lang="en-IN" b="1" dirty="0">
              <a:latin typeface="Aptos" panose="020B0004020202020204" pitchFamily="34" charset="0"/>
            </a:endParaRPr>
          </a:p>
        </p:txBody>
      </p:sp>
      <p:sp>
        <p:nvSpPr>
          <p:cNvPr id="10" name="TextBox 9">
            <a:extLst>
              <a:ext uri="{FF2B5EF4-FFF2-40B4-BE49-F238E27FC236}">
                <a16:creationId xmlns:a16="http://schemas.microsoft.com/office/drawing/2014/main" id="{6F8A86A2-A7FA-EFAA-1474-572E775090DB}"/>
              </a:ext>
            </a:extLst>
          </p:cNvPr>
          <p:cNvSpPr txBox="1"/>
          <p:nvPr/>
        </p:nvSpPr>
        <p:spPr>
          <a:xfrm>
            <a:off x="339852" y="3845531"/>
            <a:ext cx="1600200" cy="646331"/>
          </a:xfrm>
          <a:prstGeom prst="rect">
            <a:avLst/>
          </a:prstGeom>
          <a:noFill/>
        </p:spPr>
        <p:txBody>
          <a:bodyPr wrap="square" rtlCol="0">
            <a:spAutoFit/>
          </a:bodyPr>
          <a:lstStyle/>
          <a:p>
            <a:r>
              <a:rPr lang="en-US" b="1" dirty="0">
                <a:latin typeface="Aptos" panose="020B0004020202020204" pitchFamily="34" charset="0"/>
              </a:rPr>
              <a:t>Executing Playbook</a:t>
            </a:r>
            <a:endParaRPr lang="en-IN" b="1" dirty="0">
              <a:latin typeface="Aptos" panose="020B0004020202020204" pitchFamily="34" charset="0"/>
            </a:endParaRPr>
          </a:p>
        </p:txBody>
      </p:sp>
      <p:sp>
        <p:nvSpPr>
          <p:cNvPr id="3" name="TextBox 2">
            <a:extLst>
              <a:ext uri="{FF2B5EF4-FFF2-40B4-BE49-F238E27FC236}">
                <a16:creationId xmlns:a16="http://schemas.microsoft.com/office/drawing/2014/main" id="{4A6B1743-304E-84F7-E1BF-2FB54CF97691}"/>
              </a:ext>
            </a:extLst>
          </p:cNvPr>
          <p:cNvSpPr txBox="1"/>
          <p:nvPr/>
        </p:nvSpPr>
        <p:spPr>
          <a:xfrm>
            <a:off x="1883640" y="619883"/>
            <a:ext cx="7114032" cy="138499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b="1" dirty="0">
                <a:latin typeface="Aptos" panose="020B0004020202020204" pitchFamily="34" charset="0"/>
              </a:rPr>
              <a:t>[control]</a:t>
            </a:r>
          </a:p>
          <a:p>
            <a:r>
              <a:rPr lang="en-US" sz="1400" b="1" dirty="0">
                <a:latin typeface="Aptos" panose="020B0004020202020204" pitchFamily="34" charset="0"/>
              </a:rPr>
              <a:t>localhost </a:t>
            </a:r>
            <a:r>
              <a:rPr lang="en-US" sz="1400" b="1" dirty="0" err="1">
                <a:latin typeface="Aptos" panose="020B0004020202020204" pitchFamily="34" charset="0"/>
              </a:rPr>
              <a:t>ansible_connection</a:t>
            </a:r>
            <a:r>
              <a:rPr lang="en-US" sz="1400" b="1" dirty="0">
                <a:latin typeface="Aptos" panose="020B0004020202020204" pitchFamily="34" charset="0"/>
              </a:rPr>
              <a:t>=local</a:t>
            </a:r>
          </a:p>
          <a:p>
            <a:endParaRPr lang="en-US" sz="1400" b="1" dirty="0">
              <a:latin typeface="Aptos" panose="020B0004020202020204" pitchFamily="34" charset="0"/>
            </a:endParaRPr>
          </a:p>
          <a:p>
            <a:r>
              <a:rPr lang="en-US" sz="1400" b="1" dirty="0">
                <a:latin typeface="Aptos" panose="020B0004020202020204" pitchFamily="34" charset="0"/>
              </a:rPr>
              <a:t>[target]</a:t>
            </a:r>
          </a:p>
          <a:p>
            <a:r>
              <a:rPr lang="en-US" sz="1400" b="1" dirty="0">
                <a:latin typeface="Aptos" panose="020B0004020202020204" pitchFamily="34" charset="0"/>
              </a:rPr>
              <a:t>target1 </a:t>
            </a:r>
            <a:r>
              <a:rPr lang="en-US" sz="1400" b="1" dirty="0" err="1">
                <a:latin typeface="Aptos" panose="020B0004020202020204" pitchFamily="34" charset="0"/>
              </a:rPr>
              <a:t>ansible_host</a:t>
            </a:r>
            <a:r>
              <a:rPr lang="en-US" sz="1400" b="1" dirty="0">
                <a:latin typeface="Aptos" panose="020B0004020202020204" pitchFamily="34" charset="0"/>
              </a:rPr>
              <a:t>=172.31.30.82</a:t>
            </a:r>
          </a:p>
          <a:p>
            <a:r>
              <a:rPr lang="en-US" sz="1400" b="1" dirty="0" err="1">
                <a:latin typeface="Aptos" panose="020B0004020202020204" pitchFamily="34" charset="0"/>
              </a:rPr>
              <a:t>ubuntu@Control</a:t>
            </a:r>
            <a:r>
              <a:rPr lang="en-US" sz="1400" b="1" dirty="0">
                <a:latin typeface="Aptos" panose="020B0004020202020204" pitchFamily="34" charset="0"/>
              </a:rPr>
              <a:t>:~$ </a:t>
            </a:r>
            <a:endParaRPr lang="en-IN" sz="1400" b="1" dirty="0">
              <a:latin typeface="Aptos" panose="020B0004020202020204" pitchFamily="34" charset="0"/>
            </a:endParaRPr>
          </a:p>
        </p:txBody>
      </p:sp>
      <p:sp>
        <p:nvSpPr>
          <p:cNvPr id="4" name="TextBox 3">
            <a:extLst>
              <a:ext uri="{FF2B5EF4-FFF2-40B4-BE49-F238E27FC236}">
                <a16:creationId xmlns:a16="http://schemas.microsoft.com/office/drawing/2014/main" id="{9B5979C6-51AB-66FC-3318-CEE1BD5B9CF3}"/>
              </a:ext>
            </a:extLst>
          </p:cNvPr>
          <p:cNvSpPr txBox="1"/>
          <p:nvPr/>
        </p:nvSpPr>
        <p:spPr>
          <a:xfrm>
            <a:off x="1883640" y="2151380"/>
            <a:ext cx="7114032" cy="467204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930" b="1" dirty="0" err="1">
                <a:latin typeface="Aptos" panose="020B0004020202020204" pitchFamily="34" charset="0"/>
              </a:rPr>
              <a:t>ubuntu@Control</a:t>
            </a:r>
            <a:r>
              <a:rPr lang="en-IN" sz="930" b="1" dirty="0">
                <a:latin typeface="Aptos" panose="020B0004020202020204" pitchFamily="34" charset="0"/>
              </a:rPr>
              <a:t>:~$ cat ansible_demo_2.yaml </a:t>
            </a:r>
          </a:p>
          <a:p>
            <a:r>
              <a:rPr lang="en-IN" sz="930" b="1" dirty="0">
                <a:latin typeface="Aptos" panose="020B0004020202020204" pitchFamily="34" charset="0"/>
              </a:rPr>
              <a:t>---</a:t>
            </a:r>
          </a:p>
          <a:p>
            <a:r>
              <a:rPr lang="en-IN" sz="930" b="1" dirty="0">
                <a:latin typeface="Aptos" panose="020B0004020202020204" pitchFamily="34" charset="0"/>
              </a:rPr>
              <a:t>- name: Demo to ping Servers ( Control and Target)</a:t>
            </a:r>
          </a:p>
          <a:p>
            <a:r>
              <a:rPr lang="en-IN" sz="930" b="1" dirty="0">
                <a:latin typeface="Aptos" panose="020B0004020202020204" pitchFamily="34" charset="0"/>
              </a:rPr>
              <a:t>  hosts: all</a:t>
            </a:r>
          </a:p>
          <a:p>
            <a:r>
              <a:rPr lang="en-IN" sz="930" b="1" dirty="0">
                <a:latin typeface="Aptos" panose="020B0004020202020204" pitchFamily="34" charset="0"/>
              </a:rPr>
              <a:t>  tasks:</a:t>
            </a:r>
          </a:p>
          <a:p>
            <a:r>
              <a:rPr lang="en-IN" sz="930" b="1" dirty="0">
                <a:latin typeface="Aptos" panose="020B0004020202020204" pitchFamily="34" charset="0"/>
              </a:rPr>
              <a:t>    - name: Ping All servers</a:t>
            </a:r>
          </a:p>
          <a:p>
            <a:r>
              <a:rPr lang="en-IN" sz="930" b="1" dirty="0">
                <a:latin typeface="Aptos" panose="020B0004020202020204" pitchFamily="34" charset="0"/>
              </a:rPr>
              <a:t>      </a:t>
            </a:r>
            <a:r>
              <a:rPr lang="en-IN" sz="930" b="1" dirty="0" err="1">
                <a:latin typeface="Aptos" panose="020B0004020202020204" pitchFamily="34" charset="0"/>
              </a:rPr>
              <a:t>ansible.builtin.ping</a:t>
            </a:r>
            <a:r>
              <a:rPr lang="en-IN" sz="930" b="1" dirty="0">
                <a:latin typeface="Aptos" panose="020B0004020202020204" pitchFamily="34" charset="0"/>
              </a:rPr>
              <a:t>:</a:t>
            </a:r>
          </a:p>
          <a:p>
            <a:endParaRPr lang="en-IN" sz="930" b="1" dirty="0">
              <a:latin typeface="Aptos" panose="020B0004020202020204" pitchFamily="34" charset="0"/>
            </a:endParaRPr>
          </a:p>
          <a:p>
            <a:r>
              <a:rPr lang="en-IN" sz="930" b="1" dirty="0">
                <a:latin typeface="Aptos" panose="020B0004020202020204" pitchFamily="34" charset="0"/>
              </a:rPr>
              <a:t>...</a:t>
            </a:r>
          </a:p>
          <a:p>
            <a:r>
              <a:rPr lang="en-IN" sz="930" b="1" dirty="0" err="1">
                <a:latin typeface="Aptos" panose="020B0004020202020204" pitchFamily="34" charset="0"/>
              </a:rPr>
              <a:t>ubuntu@Control</a:t>
            </a:r>
            <a:r>
              <a:rPr lang="en-IN" sz="930" b="1" dirty="0">
                <a:latin typeface="Aptos" panose="020B0004020202020204" pitchFamily="34" charset="0"/>
              </a:rPr>
              <a:t>:~$ ansible-playbook ansible_demo_2.yaml --syntax-check</a:t>
            </a:r>
          </a:p>
          <a:p>
            <a:endParaRPr lang="en-IN" sz="930" b="1" dirty="0">
              <a:latin typeface="Aptos" panose="020B0004020202020204" pitchFamily="34" charset="0"/>
            </a:endParaRPr>
          </a:p>
          <a:p>
            <a:r>
              <a:rPr lang="en-IN" sz="930" b="1" dirty="0">
                <a:latin typeface="Aptos" panose="020B0004020202020204" pitchFamily="34" charset="0"/>
              </a:rPr>
              <a:t>playbook: ansible_demo_2.yaml</a:t>
            </a:r>
          </a:p>
          <a:p>
            <a:r>
              <a:rPr lang="en-IN" sz="930" b="1" dirty="0" err="1">
                <a:latin typeface="Aptos" panose="020B0004020202020204" pitchFamily="34" charset="0"/>
              </a:rPr>
              <a:t>ubuntu@Control</a:t>
            </a:r>
            <a:r>
              <a:rPr lang="en-IN" sz="930" b="1" dirty="0">
                <a:latin typeface="Aptos" panose="020B0004020202020204" pitchFamily="34" charset="0"/>
              </a:rPr>
              <a:t>:~$ ansible-playbook ansible_demo_2.yaml </a:t>
            </a:r>
          </a:p>
          <a:p>
            <a:endParaRPr lang="en-IN" sz="930" b="1" dirty="0">
              <a:latin typeface="Aptos" panose="020B0004020202020204" pitchFamily="34" charset="0"/>
            </a:endParaRPr>
          </a:p>
          <a:p>
            <a:r>
              <a:rPr lang="en-IN" sz="930" b="1" dirty="0">
                <a:latin typeface="Aptos" panose="020B0004020202020204" pitchFamily="34" charset="0"/>
              </a:rPr>
              <a:t>PLAY [Demo to ping Servers ( Control and Target)] ******************************************************************************************</a:t>
            </a:r>
          </a:p>
          <a:p>
            <a:endParaRPr lang="en-IN" sz="930" b="1" dirty="0">
              <a:latin typeface="Aptos" panose="020B0004020202020204" pitchFamily="34" charset="0"/>
            </a:endParaRPr>
          </a:p>
          <a:p>
            <a:r>
              <a:rPr lang="en-IN" sz="930" b="1" dirty="0">
                <a:latin typeface="Aptos" panose="020B0004020202020204" pitchFamily="34" charset="0"/>
              </a:rPr>
              <a:t>TASK [Gathering Facts] *********************************************************************************************************************</a:t>
            </a:r>
          </a:p>
          <a:p>
            <a:r>
              <a:rPr lang="en-IN" sz="930" b="1" dirty="0">
                <a:latin typeface="Aptos" panose="020B0004020202020204" pitchFamily="34" charset="0"/>
              </a:rPr>
              <a:t>ok: [localhost]</a:t>
            </a:r>
          </a:p>
          <a:p>
            <a:r>
              <a:rPr lang="en-IN" sz="930" b="1" dirty="0">
                <a:latin typeface="Aptos" panose="020B0004020202020204" pitchFamily="34" charset="0"/>
              </a:rPr>
              <a:t>ok: [target1]</a:t>
            </a:r>
          </a:p>
          <a:p>
            <a:endParaRPr lang="en-IN" sz="930" b="1" dirty="0">
              <a:latin typeface="Aptos" panose="020B0004020202020204" pitchFamily="34" charset="0"/>
            </a:endParaRPr>
          </a:p>
          <a:p>
            <a:r>
              <a:rPr lang="en-IN" sz="930" b="1" dirty="0">
                <a:latin typeface="Aptos" panose="020B0004020202020204" pitchFamily="34" charset="0"/>
              </a:rPr>
              <a:t>TASK [Ping All servers] ********************************************************************************************************************</a:t>
            </a:r>
          </a:p>
          <a:p>
            <a:r>
              <a:rPr lang="en-IN" sz="930" b="1" dirty="0">
                <a:latin typeface="Aptos" panose="020B0004020202020204" pitchFamily="34" charset="0"/>
              </a:rPr>
              <a:t>ok: [localhost]</a:t>
            </a:r>
          </a:p>
          <a:p>
            <a:r>
              <a:rPr lang="en-IN" sz="930" b="1" dirty="0">
                <a:latin typeface="Aptos" panose="020B0004020202020204" pitchFamily="34" charset="0"/>
              </a:rPr>
              <a:t>ok: [target1]</a:t>
            </a:r>
          </a:p>
          <a:p>
            <a:endParaRPr lang="en-IN" sz="930" b="1" dirty="0">
              <a:latin typeface="Aptos" panose="020B0004020202020204" pitchFamily="34" charset="0"/>
            </a:endParaRPr>
          </a:p>
          <a:p>
            <a:r>
              <a:rPr lang="en-IN" sz="930" b="1" dirty="0">
                <a:latin typeface="Aptos" panose="020B0004020202020204" pitchFamily="34" charset="0"/>
              </a:rPr>
              <a:t>PLAY RECAP *********************************************************************************************************************************</a:t>
            </a:r>
          </a:p>
          <a:p>
            <a:r>
              <a:rPr lang="en-IN" sz="930" b="1" dirty="0">
                <a:latin typeface="Aptos" panose="020B0004020202020204" pitchFamily="34" charset="0"/>
              </a:rPr>
              <a:t>localhost                  : ok=2    changed=0    unreachable=0    failed=0    skipped=0    rescued=0    ignored=0   </a:t>
            </a:r>
          </a:p>
          <a:p>
            <a:r>
              <a:rPr lang="en-IN" sz="930" b="1" dirty="0">
                <a:latin typeface="Aptos" panose="020B0004020202020204" pitchFamily="34" charset="0"/>
              </a:rPr>
              <a:t>target1                    : ok=2    changed=0    unreachable=0    failed=0    skipped=0    rescued=0    ignored=0 </a:t>
            </a:r>
          </a:p>
        </p:txBody>
      </p:sp>
    </p:spTree>
    <p:extLst>
      <p:ext uri="{BB962C8B-B14F-4D97-AF65-F5344CB8AC3E}">
        <p14:creationId xmlns:p14="http://schemas.microsoft.com/office/powerpoint/2010/main" val="73381532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F9CB69-2DFF-AC44-BCB4-F1F7C4AF33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43F8F0-3B0F-4388-0737-4BB0C5009BC2}"/>
              </a:ext>
            </a:extLst>
          </p:cNvPr>
          <p:cNvSpPr>
            <a:spLocks noGrp="1"/>
          </p:cNvSpPr>
          <p:nvPr>
            <p:ph type="title"/>
          </p:nvPr>
        </p:nvSpPr>
        <p:spPr>
          <a:xfrm>
            <a:off x="206409" y="136087"/>
            <a:ext cx="8019289" cy="367649"/>
          </a:xfrm>
        </p:spPr>
        <p:txBody>
          <a:bodyPr anchor="b">
            <a:normAutofit fontScale="90000"/>
          </a:bodyPr>
          <a:lstStyle/>
          <a:p>
            <a:pPr algn="ctr"/>
            <a:r>
              <a:rPr lang="en-US" b="1" dirty="0">
                <a:solidFill>
                  <a:schemeClr val="accent5"/>
                </a:solidFill>
                <a:latin typeface="Aptos" panose="020B0004020202020204" pitchFamily="34" charset="0"/>
              </a:rPr>
              <a:t>CLI Demo SAMPLE</a:t>
            </a:r>
          </a:p>
        </p:txBody>
      </p:sp>
      <p:sp>
        <p:nvSpPr>
          <p:cNvPr id="6" name="TextBox 5">
            <a:extLst>
              <a:ext uri="{FF2B5EF4-FFF2-40B4-BE49-F238E27FC236}">
                <a16:creationId xmlns:a16="http://schemas.microsoft.com/office/drawing/2014/main" id="{7B52E3D2-AED1-C702-6ADA-9052CDA30D52}"/>
              </a:ext>
            </a:extLst>
          </p:cNvPr>
          <p:cNvSpPr txBox="1"/>
          <p:nvPr/>
        </p:nvSpPr>
        <p:spPr>
          <a:xfrm>
            <a:off x="1435608" y="515347"/>
            <a:ext cx="6638544" cy="6149376"/>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IN" sz="1230" b="1">
                <a:latin typeface="Aptos" panose="020B0004020202020204" pitchFamily="34" charset="0"/>
              </a:rPr>
              <a:t>ubuntu@Control</a:t>
            </a:r>
            <a:r>
              <a:rPr lang="en-IN" sz="1230" b="1" dirty="0">
                <a:latin typeface="Aptos" panose="020B0004020202020204" pitchFamily="34" charset="0"/>
              </a:rPr>
              <a:t>:~$ ansible -m ping target</a:t>
            </a:r>
          </a:p>
          <a:p>
            <a:r>
              <a:rPr lang="en-IN" sz="1230" b="1" dirty="0">
                <a:latin typeface="Aptos" panose="020B0004020202020204" pitchFamily="34" charset="0"/>
              </a:rPr>
              <a:t>target1 | SUCCESS =&gt; {</a:t>
            </a:r>
          </a:p>
          <a:p>
            <a:r>
              <a:rPr lang="en-IN" sz="1230" b="1" dirty="0">
                <a:latin typeface="Aptos" panose="020B0004020202020204" pitchFamily="34" charset="0"/>
              </a:rPr>
              <a:t>    "</a:t>
            </a:r>
            <a:r>
              <a:rPr lang="en-IN" sz="1230" b="1" dirty="0" err="1">
                <a:latin typeface="Aptos" panose="020B0004020202020204" pitchFamily="34" charset="0"/>
              </a:rPr>
              <a:t>ansible_facts</a:t>
            </a:r>
            <a:r>
              <a:rPr lang="en-IN" sz="1230" b="1" dirty="0">
                <a:latin typeface="Aptos" panose="020B0004020202020204" pitchFamily="34" charset="0"/>
              </a:rPr>
              <a:t>": {</a:t>
            </a:r>
          </a:p>
          <a:p>
            <a:r>
              <a:rPr lang="en-IN" sz="1230" b="1" dirty="0">
                <a:latin typeface="Aptos" panose="020B0004020202020204" pitchFamily="34" charset="0"/>
              </a:rPr>
              <a:t>        "</a:t>
            </a:r>
            <a:r>
              <a:rPr lang="en-IN" sz="1230" b="1" dirty="0" err="1">
                <a:latin typeface="Aptos" panose="020B0004020202020204" pitchFamily="34" charset="0"/>
              </a:rPr>
              <a:t>discovered_interpreter_python</a:t>
            </a:r>
            <a:r>
              <a:rPr lang="en-IN" sz="1230" b="1" dirty="0">
                <a:latin typeface="Aptos" panose="020B0004020202020204" pitchFamily="34" charset="0"/>
              </a:rPr>
              <a:t>": "/</a:t>
            </a:r>
            <a:r>
              <a:rPr lang="en-IN" sz="1230" b="1" dirty="0" err="1">
                <a:latin typeface="Aptos" panose="020B0004020202020204" pitchFamily="34" charset="0"/>
              </a:rPr>
              <a:t>usr</a:t>
            </a:r>
            <a:r>
              <a:rPr lang="en-IN" sz="1230" b="1" dirty="0">
                <a:latin typeface="Aptos" panose="020B0004020202020204" pitchFamily="34" charset="0"/>
              </a:rPr>
              <a:t>/bin/python3"</a:t>
            </a:r>
          </a:p>
          <a:p>
            <a:r>
              <a:rPr lang="en-IN" sz="1230" b="1" dirty="0">
                <a:latin typeface="Aptos" panose="020B0004020202020204" pitchFamily="34" charset="0"/>
              </a:rPr>
              <a:t>    },</a:t>
            </a:r>
          </a:p>
          <a:p>
            <a:r>
              <a:rPr lang="en-IN" sz="1230" b="1" dirty="0">
                <a:latin typeface="Aptos" panose="020B0004020202020204" pitchFamily="34" charset="0"/>
              </a:rPr>
              <a:t>    "changed": false,</a:t>
            </a:r>
          </a:p>
          <a:p>
            <a:r>
              <a:rPr lang="en-IN" sz="1230" b="1" dirty="0">
                <a:latin typeface="Aptos" panose="020B0004020202020204" pitchFamily="34" charset="0"/>
              </a:rPr>
              <a:t>    "ping": "pong"</a:t>
            </a:r>
          </a:p>
          <a:p>
            <a:r>
              <a:rPr lang="en-IN" sz="1230" b="1" dirty="0">
                <a:latin typeface="Aptos" panose="020B0004020202020204" pitchFamily="34" charset="0"/>
              </a:rPr>
              <a:t>}</a:t>
            </a:r>
          </a:p>
          <a:p>
            <a:r>
              <a:rPr lang="en-IN" sz="1230" b="1" dirty="0" err="1">
                <a:latin typeface="Aptos" panose="020B0004020202020204" pitchFamily="34" charset="0"/>
              </a:rPr>
              <a:t>ubuntu@Control</a:t>
            </a:r>
            <a:r>
              <a:rPr lang="en-IN" sz="1230" b="1" dirty="0">
                <a:latin typeface="Aptos" panose="020B0004020202020204" pitchFamily="34" charset="0"/>
              </a:rPr>
              <a:t>:~$ ansible -m ping control</a:t>
            </a:r>
          </a:p>
          <a:p>
            <a:r>
              <a:rPr lang="en-IN" sz="1230" b="1" dirty="0">
                <a:latin typeface="Aptos" panose="020B0004020202020204" pitchFamily="34" charset="0"/>
              </a:rPr>
              <a:t>localhost | SUCCESS =&gt; {</a:t>
            </a:r>
          </a:p>
          <a:p>
            <a:r>
              <a:rPr lang="en-IN" sz="1230" b="1" dirty="0">
                <a:latin typeface="Aptos" panose="020B0004020202020204" pitchFamily="34" charset="0"/>
              </a:rPr>
              <a:t>    "</a:t>
            </a:r>
            <a:r>
              <a:rPr lang="en-IN" sz="1230" b="1" dirty="0" err="1">
                <a:latin typeface="Aptos" panose="020B0004020202020204" pitchFamily="34" charset="0"/>
              </a:rPr>
              <a:t>ansible_facts</a:t>
            </a:r>
            <a:r>
              <a:rPr lang="en-IN" sz="1230" b="1" dirty="0">
                <a:latin typeface="Aptos" panose="020B0004020202020204" pitchFamily="34" charset="0"/>
              </a:rPr>
              <a:t>": {</a:t>
            </a:r>
          </a:p>
          <a:p>
            <a:r>
              <a:rPr lang="en-IN" sz="1230" b="1" dirty="0">
                <a:latin typeface="Aptos" panose="020B0004020202020204" pitchFamily="34" charset="0"/>
              </a:rPr>
              <a:t>        "</a:t>
            </a:r>
            <a:r>
              <a:rPr lang="en-IN" sz="1230" b="1" dirty="0" err="1">
                <a:latin typeface="Aptos" panose="020B0004020202020204" pitchFamily="34" charset="0"/>
              </a:rPr>
              <a:t>discovered_interpreter_python</a:t>
            </a:r>
            <a:r>
              <a:rPr lang="en-IN" sz="1230" b="1" dirty="0">
                <a:latin typeface="Aptos" panose="020B0004020202020204" pitchFamily="34" charset="0"/>
              </a:rPr>
              <a:t>": "/</a:t>
            </a:r>
            <a:r>
              <a:rPr lang="en-IN" sz="1230" b="1" dirty="0" err="1">
                <a:latin typeface="Aptos" panose="020B0004020202020204" pitchFamily="34" charset="0"/>
              </a:rPr>
              <a:t>usr</a:t>
            </a:r>
            <a:r>
              <a:rPr lang="en-IN" sz="1230" b="1" dirty="0">
                <a:latin typeface="Aptos" panose="020B0004020202020204" pitchFamily="34" charset="0"/>
              </a:rPr>
              <a:t>/bin/python3"</a:t>
            </a:r>
          </a:p>
          <a:p>
            <a:r>
              <a:rPr lang="en-IN" sz="1230" b="1" dirty="0">
                <a:latin typeface="Aptos" panose="020B0004020202020204" pitchFamily="34" charset="0"/>
              </a:rPr>
              <a:t>    },</a:t>
            </a:r>
          </a:p>
          <a:p>
            <a:r>
              <a:rPr lang="en-IN" sz="1230" b="1" dirty="0">
                <a:latin typeface="Aptos" panose="020B0004020202020204" pitchFamily="34" charset="0"/>
              </a:rPr>
              <a:t>    "changed": false,</a:t>
            </a:r>
          </a:p>
          <a:p>
            <a:r>
              <a:rPr lang="en-IN" sz="1230" b="1" dirty="0">
                <a:latin typeface="Aptos" panose="020B0004020202020204" pitchFamily="34" charset="0"/>
              </a:rPr>
              <a:t>    "ping": "pong"</a:t>
            </a:r>
          </a:p>
          <a:p>
            <a:r>
              <a:rPr lang="en-IN" sz="1230" b="1" dirty="0">
                <a:latin typeface="Aptos" panose="020B0004020202020204" pitchFamily="34" charset="0"/>
              </a:rPr>
              <a:t>}</a:t>
            </a:r>
          </a:p>
          <a:p>
            <a:r>
              <a:rPr lang="en-IN" sz="1230" b="1" dirty="0" err="1">
                <a:latin typeface="Aptos" panose="020B0004020202020204" pitchFamily="34" charset="0"/>
              </a:rPr>
              <a:t>ubuntu@Control</a:t>
            </a:r>
            <a:r>
              <a:rPr lang="en-IN" sz="1230" b="1" dirty="0">
                <a:latin typeface="Aptos" panose="020B0004020202020204" pitchFamily="34" charset="0"/>
              </a:rPr>
              <a:t>:~$ ansible -m ping all</a:t>
            </a:r>
          </a:p>
          <a:p>
            <a:r>
              <a:rPr lang="en-IN" sz="1230" b="1" dirty="0">
                <a:latin typeface="Aptos" panose="020B0004020202020204" pitchFamily="34" charset="0"/>
              </a:rPr>
              <a:t>localhost | SUCCESS =&gt; {</a:t>
            </a:r>
          </a:p>
          <a:p>
            <a:r>
              <a:rPr lang="en-IN" sz="1230" b="1" dirty="0">
                <a:latin typeface="Aptos" panose="020B0004020202020204" pitchFamily="34" charset="0"/>
              </a:rPr>
              <a:t>    "</a:t>
            </a:r>
            <a:r>
              <a:rPr lang="en-IN" sz="1230" b="1" dirty="0" err="1">
                <a:latin typeface="Aptos" panose="020B0004020202020204" pitchFamily="34" charset="0"/>
              </a:rPr>
              <a:t>ansible_facts</a:t>
            </a:r>
            <a:r>
              <a:rPr lang="en-IN" sz="1230" b="1" dirty="0">
                <a:latin typeface="Aptos" panose="020B0004020202020204" pitchFamily="34" charset="0"/>
              </a:rPr>
              <a:t>": {</a:t>
            </a:r>
          </a:p>
          <a:p>
            <a:r>
              <a:rPr lang="en-IN" sz="1230" b="1" dirty="0">
                <a:latin typeface="Aptos" panose="020B0004020202020204" pitchFamily="34" charset="0"/>
              </a:rPr>
              <a:t>        "</a:t>
            </a:r>
            <a:r>
              <a:rPr lang="en-IN" sz="1230" b="1" dirty="0" err="1">
                <a:latin typeface="Aptos" panose="020B0004020202020204" pitchFamily="34" charset="0"/>
              </a:rPr>
              <a:t>discovered_interpreter_python</a:t>
            </a:r>
            <a:r>
              <a:rPr lang="en-IN" sz="1230" b="1" dirty="0">
                <a:latin typeface="Aptos" panose="020B0004020202020204" pitchFamily="34" charset="0"/>
              </a:rPr>
              <a:t>": "/</a:t>
            </a:r>
            <a:r>
              <a:rPr lang="en-IN" sz="1230" b="1" dirty="0" err="1">
                <a:latin typeface="Aptos" panose="020B0004020202020204" pitchFamily="34" charset="0"/>
              </a:rPr>
              <a:t>usr</a:t>
            </a:r>
            <a:r>
              <a:rPr lang="en-IN" sz="1230" b="1" dirty="0">
                <a:latin typeface="Aptos" panose="020B0004020202020204" pitchFamily="34" charset="0"/>
              </a:rPr>
              <a:t>/bin/python3"</a:t>
            </a:r>
          </a:p>
          <a:p>
            <a:r>
              <a:rPr lang="en-IN" sz="1230" b="1" dirty="0">
                <a:latin typeface="Aptos" panose="020B0004020202020204" pitchFamily="34" charset="0"/>
              </a:rPr>
              <a:t>    },</a:t>
            </a:r>
          </a:p>
          <a:p>
            <a:r>
              <a:rPr lang="en-IN" sz="1230" b="1" dirty="0">
                <a:latin typeface="Aptos" panose="020B0004020202020204" pitchFamily="34" charset="0"/>
              </a:rPr>
              <a:t>    "changed": false,</a:t>
            </a:r>
          </a:p>
          <a:p>
            <a:r>
              <a:rPr lang="en-IN" sz="1230" b="1" dirty="0">
                <a:latin typeface="Aptos" panose="020B0004020202020204" pitchFamily="34" charset="0"/>
              </a:rPr>
              <a:t>    "ping": "pong"</a:t>
            </a:r>
          </a:p>
          <a:p>
            <a:r>
              <a:rPr lang="en-IN" sz="1230" b="1" dirty="0">
                <a:latin typeface="Aptos" panose="020B0004020202020204" pitchFamily="34" charset="0"/>
              </a:rPr>
              <a:t>}</a:t>
            </a:r>
          </a:p>
          <a:p>
            <a:r>
              <a:rPr lang="en-IN" sz="1230" b="1" dirty="0">
                <a:latin typeface="Aptos" panose="020B0004020202020204" pitchFamily="34" charset="0"/>
              </a:rPr>
              <a:t>target1 | SUCCESS =&gt; {</a:t>
            </a:r>
          </a:p>
          <a:p>
            <a:r>
              <a:rPr lang="en-IN" sz="1230" b="1" dirty="0">
                <a:latin typeface="Aptos" panose="020B0004020202020204" pitchFamily="34" charset="0"/>
              </a:rPr>
              <a:t>    "</a:t>
            </a:r>
            <a:r>
              <a:rPr lang="en-IN" sz="1230" b="1" dirty="0" err="1">
                <a:latin typeface="Aptos" panose="020B0004020202020204" pitchFamily="34" charset="0"/>
              </a:rPr>
              <a:t>ansible_facts</a:t>
            </a:r>
            <a:r>
              <a:rPr lang="en-IN" sz="1230" b="1" dirty="0">
                <a:latin typeface="Aptos" panose="020B0004020202020204" pitchFamily="34" charset="0"/>
              </a:rPr>
              <a:t>": {</a:t>
            </a:r>
          </a:p>
          <a:p>
            <a:r>
              <a:rPr lang="en-IN" sz="1230" b="1" dirty="0">
                <a:latin typeface="Aptos" panose="020B0004020202020204" pitchFamily="34" charset="0"/>
              </a:rPr>
              <a:t>        "</a:t>
            </a:r>
            <a:r>
              <a:rPr lang="en-IN" sz="1230" b="1" dirty="0" err="1">
                <a:latin typeface="Aptos" panose="020B0004020202020204" pitchFamily="34" charset="0"/>
              </a:rPr>
              <a:t>discovered_interpreter_python</a:t>
            </a:r>
            <a:r>
              <a:rPr lang="en-IN" sz="1230" b="1" dirty="0">
                <a:latin typeface="Aptos" panose="020B0004020202020204" pitchFamily="34" charset="0"/>
              </a:rPr>
              <a:t>": "/</a:t>
            </a:r>
            <a:r>
              <a:rPr lang="en-IN" sz="1230" b="1" dirty="0" err="1">
                <a:latin typeface="Aptos" panose="020B0004020202020204" pitchFamily="34" charset="0"/>
              </a:rPr>
              <a:t>usr</a:t>
            </a:r>
            <a:r>
              <a:rPr lang="en-IN" sz="1230" b="1" dirty="0">
                <a:latin typeface="Aptos" panose="020B0004020202020204" pitchFamily="34" charset="0"/>
              </a:rPr>
              <a:t>/bin/python3"</a:t>
            </a:r>
          </a:p>
          <a:p>
            <a:r>
              <a:rPr lang="en-IN" sz="1230" b="1" dirty="0">
                <a:latin typeface="Aptos" panose="020B0004020202020204" pitchFamily="34" charset="0"/>
              </a:rPr>
              <a:t>    },</a:t>
            </a:r>
          </a:p>
          <a:p>
            <a:r>
              <a:rPr lang="en-IN" sz="1230" b="1" dirty="0">
                <a:latin typeface="Aptos" panose="020B0004020202020204" pitchFamily="34" charset="0"/>
              </a:rPr>
              <a:t>    "changed": false,</a:t>
            </a:r>
          </a:p>
          <a:p>
            <a:r>
              <a:rPr lang="en-IN" sz="1230" b="1" dirty="0">
                <a:latin typeface="Aptos" panose="020B0004020202020204" pitchFamily="34" charset="0"/>
              </a:rPr>
              <a:t>    "ping": "pong"</a:t>
            </a:r>
          </a:p>
          <a:p>
            <a:r>
              <a:rPr lang="en-IN" sz="1230" b="1" dirty="0">
                <a:latin typeface="Aptos" panose="020B0004020202020204" pitchFamily="34" charset="0"/>
              </a:rPr>
              <a:t>}</a:t>
            </a:r>
          </a:p>
          <a:p>
            <a:r>
              <a:rPr lang="en-IN" sz="1230" b="1" dirty="0" err="1">
                <a:latin typeface="Aptos" panose="020B0004020202020204" pitchFamily="34" charset="0"/>
              </a:rPr>
              <a:t>ubuntu@Control</a:t>
            </a:r>
            <a:r>
              <a:rPr lang="en-IN" sz="1230" b="1" dirty="0">
                <a:latin typeface="Aptos" panose="020B0004020202020204" pitchFamily="34" charset="0"/>
              </a:rPr>
              <a:t>:~$ </a:t>
            </a:r>
          </a:p>
        </p:txBody>
      </p:sp>
    </p:spTree>
    <p:extLst>
      <p:ext uri="{BB962C8B-B14F-4D97-AF65-F5344CB8AC3E}">
        <p14:creationId xmlns:p14="http://schemas.microsoft.com/office/powerpoint/2010/main" val="420263267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644BE-8E2B-AEE7-79D0-5CCC1BE2C1AE}"/>
              </a:ext>
            </a:extLst>
          </p:cNvPr>
          <p:cNvSpPr>
            <a:spLocks noGrp="1"/>
          </p:cNvSpPr>
          <p:nvPr>
            <p:ph type="title"/>
          </p:nvPr>
        </p:nvSpPr>
        <p:spPr>
          <a:xfrm>
            <a:off x="807720" y="224331"/>
            <a:ext cx="4350639" cy="542726"/>
          </a:xfrm>
          <a:solidFill>
            <a:schemeClr val="accent2"/>
          </a:solidFill>
          <a:ln w="19050"/>
        </p:spPr>
        <p:style>
          <a:lnRef idx="2">
            <a:schemeClr val="dk1"/>
          </a:lnRef>
          <a:fillRef idx="1">
            <a:schemeClr val="lt1"/>
          </a:fillRef>
          <a:effectRef idx="0">
            <a:schemeClr val="dk1"/>
          </a:effectRef>
          <a:fontRef idx="minor">
            <a:schemeClr val="dk1"/>
          </a:fontRef>
        </p:style>
        <p:txBody>
          <a:bodyPr anchor="b">
            <a:normAutofit fontScale="90000"/>
          </a:bodyPr>
          <a:lstStyle/>
          <a:p>
            <a:pPr algn="ctr"/>
            <a:r>
              <a:rPr lang="en-US" b="1" dirty="0">
                <a:solidFill>
                  <a:schemeClr val="accent5"/>
                </a:solidFill>
                <a:latin typeface="Aptos" panose="020B0004020202020204" pitchFamily="34" charset="0"/>
              </a:rPr>
              <a:t>Quiz (Page 1 out of 2)</a:t>
            </a:r>
          </a:p>
        </p:txBody>
      </p:sp>
      <p:pic>
        <p:nvPicPr>
          <p:cNvPr id="5" name="Content Placeholder 4" descr="Different coloured question marks">
            <a:extLst>
              <a:ext uri="{FF2B5EF4-FFF2-40B4-BE49-F238E27FC236}">
                <a16:creationId xmlns:a16="http://schemas.microsoft.com/office/drawing/2014/main" id="{BCAB5FAE-78EB-4CDC-8B01-38699A459970}"/>
              </a:ext>
            </a:extLst>
          </p:cNvPr>
          <p:cNvPicPr>
            <a:picLocks noGrp="1" noChangeAspect="1"/>
          </p:cNvPicPr>
          <p:nvPr>
            <p:ph sz="quarter" idx="15"/>
          </p:nvPr>
        </p:nvPicPr>
        <p:blipFill>
          <a:blip r:embed="rId3"/>
          <a:srcRect l="18523" r="15873" b="-1"/>
          <a:stretch>
            <a:fillRect/>
          </a:stretch>
        </p:blipFill>
        <p:spPr>
          <a:xfrm>
            <a:off x="807720" y="905256"/>
            <a:ext cx="4251833" cy="4351338"/>
          </a:xfrm>
          <a:prstGeom prst="rect">
            <a:avLst/>
          </a:prstGeom>
          <a:noFill/>
        </p:spPr>
      </p:pic>
      <p:sp>
        <p:nvSpPr>
          <p:cNvPr id="11" name="TextBox 10">
            <a:extLst>
              <a:ext uri="{FF2B5EF4-FFF2-40B4-BE49-F238E27FC236}">
                <a16:creationId xmlns:a16="http://schemas.microsoft.com/office/drawing/2014/main" id="{20FF696D-1156-666C-2F8D-8068C8B17E93}"/>
              </a:ext>
            </a:extLst>
          </p:cNvPr>
          <p:cNvSpPr txBox="1"/>
          <p:nvPr/>
        </p:nvSpPr>
        <p:spPr>
          <a:xfrm>
            <a:off x="5479542" y="151179"/>
            <a:ext cx="5904738" cy="6555641"/>
          </a:xfrm>
          <a:prstGeom prst="rect">
            <a:avLst/>
          </a:prstGeom>
          <a:noFill/>
        </p:spPr>
        <p:txBody>
          <a:bodyPr wrap="square">
            <a:spAutoFit/>
          </a:bodyPr>
          <a:lstStyle/>
          <a:p>
            <a:r>
              <a:rPr lang="en-IN" sz="1200" b="1" dirty="0">
                <a:solidFill>
                  <a:srgbClr val="002060"/>
                </a:solidFill>
                <a:latin typeface="Aptos" panose="020B0004020202020204" pitchFamily="34" charset="0"/>
              </a:rPr>
              <a:t>1. What is Ansible primarily used for?</a:t>
            </a:r>
          </a:p>
          <a:p>
            <a:r>
              <a:rPr lang="en-IN" sz="1200" b="1" dirty="0">
                <a:solidFill>
                  <a:srgbClr val="002060"/>
                </a:solidFill>
                <a:latin typeface="Aptos" panose="020B0004020202020204" pitchFamily="34" charset="0"/>
              </a:rPr>
              <a:t>A. Monitoring</a:t>
            </a:r>
          </a:p>
          <a:p>
            <a:r>
              <a:rPr lang="en-IN" sz="1200" b="1" dirty="0">
                <a:solidFill>
                  <a:srgbClr val="002060"/>
                </a:solidFill>
                <a:latin typeface="Aptos" panose="020B0004020202020204" pitchFamily="34" charset="0"/>
              </a:rPr>
              <a:t>B. Automation</a:t>
            </a:r>
          </a:p>
          <a:p>
            <a:r>
              <a:rPr lang="en-IN" sz="1200" b="1" dirty="0">
                <a:solidFill>
                  <a:srgbClr val="002060"/>
                </a:solidFill>
                <a:latin typeface="Aptos" panose="020B0004020202020204" pitchFamily="34" charset="0"/>
              </a:rPr>
              <a:t>C. Backup</a:t>
            </a:r>
          </a:p>
          <a:p>
            <a:r>
              <a:rPr lang="en-IN" sz="1200" b="1" dirty="0">
                <a:solidFill>
                  <a:srgbClr val="002060"/>
                </a:solidFill>
                <a:latin typeface="Aptos" panose="020B0004020202020204" pitchFamily="34" charset="0"/>
              </a:rPr>
              <a:t>D. Virtualization</a:t>
            </a:r>
          </a:p>
          <a:p>
            <a:endParaRPr lang="en-IN" sz="1200" b="1" dirty="0">
              <a:solidFill>
                <a:srgbClr val="002060"/>
              </a:solidFill>
              <a:latin typeface="Aptos" panose="020B0004020202020204" pitchFamily="34" charset="0"/>
            </a:endParaRPr>
          </a:p>
          <a:p>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2. Which language is used to write Ansible playbooks?</a:t>
            </a:r>
          </a:p>
          <a:p>
            <a:r>
              <a:rPr lang="en-IN" sz="1200" b="1" dirty="0">
                <a:solidFill>
                  <a:srgbClr val="002060"/>
                </a:solidFill>
                <a:latin typeface="Aptos" panose="020B0004020202020204" pitchFamily="34" charset="0"/>
              </a:rPr>
              <a:t>A. JSON</a:t>
            </a:r>
          </a:p>
          <a:p>
            <a:r>
              <a:rPr lang="en-IN" sz="1200" b="1" dirty="0">
                <a:solidFill>
                  <a:srgbClr val="002060"/>
                </a:solidFill>
                <a:latin typeface="Aptos" panose="020B0004020202020204" pitchFamily="34" charset="0"/>
              </a:rPr>
              <a:t>B. XML</a:t>
            </a:r>
          </a:p>
          <a:p>
            <a:r>
              <a:rPr lang="en-IN" sz="1200" b="1" dirty="0">
                <a:solidFill>
                  <a:srgbClr val="002060"/>
                </a:solidFill>
                <a:latin typeface="Aptos" panose="020B0004020202020204" pitchFamily="34" charset="0"/>
              </a:rPr>
              <a:t>C. YAML</a:t>
            </a:r>
          </a:p>
          <a:p>
            <a:r>
              <a:rPr lang="en-IN" sz="1200" b="1" dirty="0">
                <a:solidFill>
                  <a:srgbClr val="002060"/>
                </a:solidFill>
                <a:latin typeface="Aptos" panose="020B0004020202020204" pitchFamily="34" charset="0"/>
              </a:rPr>
              <a:t>D. Python</a:t>
            </a:r>
          </a:p>
          <a:p>
            <a:endParaRPr lang="en-IN" sz="1200" b="1" dirty="0">
              <a:solidFill>
                <a:srgbClr val="002060"/>
              </a:solidFill>
              <a:latin typeface="Aptos" panose="020B0004020202020204" pitchFamily="34" charset="0"/>
            </a:endParaRPr>
          </a:p>
          <a:p>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3. What is the default location of the Ansible configuration file?</a:t>
            </a:r>
          </a:p>
          <a:p>
            <a:r>
              <a:rPr lang="en-IN" sz="1200" b="1" dirty="0">
                <a:solidFill>
                  <a:srgbClr val="002060"/>
                </a:solidFill>
                <a:latin typeface="Aptos" panose="020B0004020202020204" pitchFamily="34" charset="0"/>
              </a:rPr>
              <a:t>A. /etc/</a:t>
            </a:r>
            <a:r>
              <a:rPr lang="en-IN" sz="1200" b="1" dirty="0" err="1">
                <a:solidFill>
                  <a:srgbClr val="002060"/>
                </a:solidFill>
                <a:latin typeface="Aptos" panose="020B0004020202020204" pitchFamily="34" charset="0"/>
              </a:rPr>
              <a:t>ansible.cfg</a:t>
            </a:r>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B. ~/.</a:t>
            </a:r>
            <a:r>
              <a:rPr lang="en-IN" sz="1200" b="1" dirty="0" err="1">
                <a:solidFill>
                  <a:srgbClr val="002060"/>
                </a:solidFill>
                <a:latin typeface="Aptos" panose="020B0004020202020204" pitchFamily="34" charset="0"/>
              </a:rPr>
              <a:t>ansible.cfg</a:t>
            </a:r>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C. /etc/ansible/</a:t>
            </a:r>
            <a:r>
              <a:rPr lang="en-IN" sz="1200" b="1" dirty="0" err="1">
                <a:solidFill>
                  <a:srgbClr val="002060"/>
                </a:solidFill>
                <a:latin typeface="Aptos" panose="020B0004020202020204" pitchFamily="34" charset="0"/>
              </a:rPr>
              <a:t>ansible.cfg</a:t>
            </a:r>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D. </a:t>
            </a:r>
            <a:r>
              <a:rPr lang="en-IN" sz="1200" b="1" dirty="0" err="1">
                <a:solidFill>
                  <a:srgbClr val="002060"/>
                </a:solidFill>
                <a:latin typeface="Aptos" panose="020B0004020202020204" pitchFamily="34" charset="0"/>
              </a:rPr>
              <a:t>ansible.cfg</a:t>
            </a:r>
            <a:r>
              <a:rPr lang="en-IN" sz="1200" b="1" dirty="0">
                <a:solidFill>
                  <a:srgbClr val="002060"/>
                </a:solidFill>
                <a:latin typeface="Aptos" panose="020B0004020202020204" pitchFamily="34" charset="0"/>
              </a:rPr>
              <a:t> in current directory</a:t>
            </a:r>
          </a:p>
          <a:p>
            <a:endParaRPr lang="en-IN" sz="1200" b="1" dirty="0">
              <a:solidFill>
                <a:srgbClr val="002060"/>
              </a:solidFill>
              <a:latin typeface="Aptos" panose="020B0004020202020204" pitchFamily="34" charset="0"/>
            </a:endParaRPr>
          </a:p>
          <a:p>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4. Which Ansible module is used to ping a host?</a:t>
            </a:r>
          </a:p>
          <a:p>
            <a:r>
              <a:rPr lang="en-IN" sz="1200" b="1" dirty="0">
                <a:solidFill>
                  <a:srgbClr val="002060"/>
                </a:solidFill>
                <a:latin typeface="Aptos" panose="020B0004020202020204" pitchFamily="34" charset="0"/>
              </a:rPr>
              <a:t>A. </a:t>
            </a:r>
            <a:r>
              <a:rPr lang="en-IN" sz="1200" b="1" dirty="0" err="1">
                <a:solidFill>
                  <a:srgbClr val="002060"/>
                </a:solidFill>
                <a:latin typeface="Aptos" panose="020B0004020202020204" pitchFamily="34" charset="0"/>
              </a:rPr>
              <a:t>ping_host</a:t>
            </a:r>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B. </a:t>
            </a:r>
            <a:r>
              <a:rPr lang="en-IN" sz="1200" b="1" dirty="0" err="1">
                <a:solidFill>
                  <a:srgbClr val="002060"/>
                </a:solidFill>
                <a:latin typeface="Aptos" panose="020B0004020202020204" pitchFamily="34" charset="0"/>
              </a:rPr>
              <a:t>ansible_ping</a:t>
            </a:r>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C. ping</a:t>
            </a:r>
          </a:p>
          <a:p>
            <a:r>
              <a:rPr lang="en-IN" sz="1200" b="1" dirty="0">
                <a:solidFill>
                  <a:srgbClr val="002060"/>
                </a:solidFill>
                <a:latin typeface="Aptos" panose="020B0004020202020204" pitchFamily="34" charset="0"/>
              </a:rPr>
              <a:t>D. </a:t>
            </a:r>
            <a:r>
              <a:rPr lang="en-IN" sz="1200" b="1" dirty="0" err="1">
                <a:solidFill>
                  <a:srgbClr val="002060"/>
                </a:solidFill>
                <a:latin typeface="Aptos" panose="020B0004020202020204" pitchFamily="34" charset="0"/>
              </a:rPr>
              <a:t>host_ping</a:t>
            </a:r>
            <a:endParaRPr lang="en-IN" sz="1200" b="1" dirty="0">
              <a:solidFill>
                <a:srgbClr val="002060"/>
              </a:solidFill>
              <a:latin typeface="Aptos" panose="020B0004020202020204" pitchFamily="34" charset="0"/>
            </a:endParaRPr>
          </a:p>
          <a:p>
            <a:endParaRPr lang="en-IN" sz="1200" b="1" dirty="0">
              <a:solidFill>
                <a:srgbClr val="002060"/>
              </a:solidFill>
              <a:latin typeface="Aptos" panose="020B0004020202020204" pitchFamily="34" charset="0"/>
            </a:endParaRPr>
          </a:p>
          <a:p>
            <a:endParaRPr lang="en-IN" sz="1200" b="1" dirty="0">
              <a:solidFill>
                <a:srgbClr val="002060"/>
              </a:solidFill>
              <a:latin typeface="Aptos" panose="020B0004020202020204" pitchFamily="34" charset="0"/>
            </a:endParaRPr>
          </a:p>
          <a:p>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5. What does Ansible use to connect to Linux hosts by default?</a:t>
            </a:r>
          </a:p>
          <a:p>
            <a:r>
              <a:rPr lang="en-IN" sz="1200" b="1" dirty="0">
                <a:solidFill>
                  <a:srgbClr val="002060"/>
                </a:solidFill>
                <a:latin typeface="Aptos" panose="020B0004020202020204" pitchFamily="34" charset="0"/>
              </a:rPr>
              <a:t>A. </a:t>
            </a:r>
            <a:r>
              <a:rPr lang="en-IN" sz="1200" b="1" dirty="0" err="1">
                <a:solidFill>
                  <a:srgbClr val="002060"/>
                </a:solidFill>
                <a:latin typeface="Aptos" panose="020B0004020202020204" pitchFamily="34" charset="0"/>
              </a:rPr>
              <a:t>WinRM</a:t>
            </a:r>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B. SSH</a:t>
            </a:r>
          </a:p>
          <a:p>
            <a:r>
              <a:rPr lang="en-IN" sz="1200" b="1" dirty="0">
                <a:solidFill>
                  <a:srgbClr val="002060"/>
                </a:solidFill>
                <a:latin typeface="Aptos" panose="020B0004020202020204" pitchFamily="34" charset="0"/>
              </a:rPr>
              <a:t>C. Telnet</a:t>
            </a:r>
          </a:p>
          <a:p>
            <a:r>
              <a:rPr lang="en-IN" sz="1200" b="1" dirty="0">
                <a:solidFill>
                  <a:srgbClr val="002060"/>
                </a:solidFill>
                <a:latin typeface="Aptos" panose="020B0004020202020204" pitchFamily="34" charset="0"/>
              </a:rPr>
              <a:t>D. FTP3</a:t>
            </a:r>
          </a:p>
          <a:p>
            <a:endParaRPr lang="en-IN" sz="1200" b="1" dirty="0">
              <a:solidFill>
                <a:srgbClr val="002060"/>
              </a:solidFill>
              <a:latin typeface="Aptos" panose="020B0004020202020204" pitchFamily="34" charset="0"/>
            </a:endParaRPr>
          </a:p>
        </p:txBody>
      </p:sp>
      <p:pic>
        <p:nvPicPr>
          <p:cNvPr id="3" name="Picture 2" descr="Download Free ansible Icons - SVG and PNG formats">
            <a:extLst>
              <a:ext uri="{FF2B5EF4-FFF2-40B4-BE49-F238E27FC236}">
                <a16:creationId xmlns:a16="http://schemas.microsoft.com/office/drawing/2014/main" id="{B2E222EE-9D5D-8F14-0E30-43185C60CB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58500" y="75152"/>
            <a:ext cx="1051560" cy="830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24815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D6D71B-A364-71DA-0938-20F4C35B1A52}"/>
            </a:ext>
          </a:extLst>
        </p:cNvPr>
        <p:cNvGrpSpPr/>
        <p:nvPr/>
      </p:nvGrpSpPr>
      <p:grpSpPr>
        <a:xfrm>
          <a:off x="0" y="0"/>
          <a:ext cx="0" cy="0"/>
          <a:chOff x="0" y="0"/>
          <a:chExt cx="0" cy="0"/>
        </a:xfrm>
      </p:grpSpPr>
      <p:pic>
        <p:nvPicPr>
          <p:cNvPr id="5" name="Content Placeholder 4" descr="Different coloured question marks">
            <a:extLst>
              <a:ext uri="{FF2B5EF4-FFF2-40B4-BE49-F238E27FC236}">
                <a16:creationId xmlns:a16="http://schemas.microsoft.com/office/drawing/2014/main" id="{4D458819-803E-D090-4A3A-95E4F309392D}"/>
              </a:ext>
            </a:extLst>
          </p:cNvPr>
          <p:cNvPicPr>
            <a:picLocks noGrp="1" noChangeAspect="1"/>
          </p:cNvPicPr>
          <p:nvPr>
            <p:ph sz="quarter" idx="15"/>
          </p:nvPr>
        </p:nvPicPr>
        <p:blipFill>
          <a:blip r:embed="rId3"/>
          <a:srcRect l="18523" r="15873" b="-1"/>
          <a:stretch>
            <a:fillRect/>
          </a:stretch>
        </p:blipFill>
        <p:spPr>
          <a:xfrm>
            <a:off x="640080" y="1335125"/>
            <a:ext cx="3922776" cy="4351338"/>
          </a:xfrm>
          <a:prstGeom prst="rect">
            <a:avLst/>
          </a:prstGeom>
          <a:noFill/>
        </p:spPr>
      </p:pic>
      <p:sp>
        <p:nvSpPr>
          <p:cNvPr id="11" name="TextBox 10">
            <a:extLst>
              <a:ext uri="{FF2B5EF4-FFF2-40B4-BE49-F238E27FC236}">
                <a16:creationId xmlns:a16="http://schemas.microsoft.com/office/drawing/2014/main" id="{C26E7ECE-130A-5A61-3711-7D74747232CE}"/>
              </a:ext>
            </a:extLst>
          </p:cNvPr>
          <p:cNvSpPr txBox="1"/>
          <p:nvPr/>
        </p:nvSpPr>
        <p:spPr>
          <a:xfrm>
            <a:off x="5223510" y="151179"/>
            <a:ext cx="7075170" cy="6555641"/>
          </a:xfrm>
          <a:prstGeom prst="rect">
            <a:avLst/>
          </a:prstGeom>
          <a:noFill/>
        </p:spPr>
        <p:txBody>
          <a:bodyPr wrap="square">
            <a:spAutoFit/>
          </a:bodyPr>
          <a:lstStyle/>
          <a:p>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1. What is an inventory file in Ansible?</a:t>
            </a:r>
          </a:p>
          <a:p>
            <a:r>
              <a:rPr lang="en-IN" sz="1200" b="1" dirty="0">
                <a:solidFill>
                  <a:srgbClr val="002060"/>
                </a:solidFill>
                <a:latin typeface="Aptos" panose="020B0004020202020204" pitchFamily="34" charset="0"/>
              </a:rPr>
              <a:t>A. A list of tasks</a:t>
            </a:r>
          </a:p>
          <a:p>
            <a:r>
              <a:rPr lang="en-IN" sz="1200" b="1" dirty="0">
                <a:solidFill>
                  <a:srgbClr val="002060"/>
                </a:solidFill>
                <a:latin typeface="Aptos" panose="020B0004020202020204" pitchFamily="34" charset="0"/>
              </a:rPr>
              <a:t>B. A list of variables</a:t>
            </a:r>
          </a:p>
          <a:p>
            <a:r>
              <a:rPr lang="en-IN" sz="1200" b="1" dirty="0">
                <a:solidFill>
                  <a:srgbClr val="002060"/>
                </a:solidFill>
                <a:latin typeface="Aptos" panose="020B0004020202020204" pitchFamily="34" charset="0"/>
              </a:rPr>
              <a:t>C. A list of managed hosts</a:t>
            </a:r>
          </a:p>
          <a:p>
            <a:r>
              <a:rPr lang="en-IN" sz="1200" b="1" dirty="0">
                <a:solidFill>
                  <a:srgbClr val="002060"/>
                </a:solidFill>
                <a:latin typeface="Aptos" panose="020B0004020202020204" pitchFamily="34" charset="0"/>
              </a:rPr>
              <a:t>D. A list of modules</a:t>
            </a:r>
          </a:p>
          <a:p>
            <a:endParaRPr lang="en-IN" sz="1200" b="1" dirty="0">
              <a:solidFill>
                <a:srgbClr val="002060"/>
              </a:solidFill>
              <a:latin typeface="Aptos" panose="020B0004020202020204" pitchFamily="34" charset="0"/>
            </a:endParaRPr>
          </a:p>
          <a:p>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2. Which command runs an Ansible playbook?</a:t>
            </a:r>
          </a:p>
          <a:p>
            <a:r>
              <a:rPr lang="en-IN" sz="1200" b="1" dirty="0">
                <a:solidFill>
                  <a:srgbClr val="002060"/>
                </a:solidFill>
                <a:latin typeface="Aptos" panose="020B0004020202020204" pitchFamily="34" charset="0"/>
              </a:rPr>
              <a:t>A. ansible-run</a:t>
            </a:r>
          </a:p>
          <a:p>
            <a:r>
              <a:rPr lang="en-IN" sz="1200" b="1" dirty="0">
                <a:solidFill>
                  <a:srgbClr val="002060"/>
                </a:solidFill>
                <a:latin typeface="Aptos" panose="020B0004020202020204" pitchFamily="34" charset="0"/>
              </a:rPr>
              <a:t>B. ansible-playbook</a:t>
            </a:r>
          </a:p>
          <a:p>
            <a:r>
              <a:rPr lang="en-IN" sz="1200" b="1" dirty="0">
                <a:solidFill>
                  <a:srgbClr val="002060"/>
                </a:solidFill>
                <a:latin typeface="Aptos" panose="020B0004020202020204" pitchFamily="34" charset="0"/>
              </a:rPr>
              <a:t>C. ansible-execute</a:t>
            </a:r>
          </a:p>
          <a:p>
            <a:r>
              <a:rPr lang="en-IN" sz="1200" b="1" dirty="0">
                <a:solidFill>
                  <a:srgbClr val="002060"/>
                </a:solidFill>
                <a:latin typeface="Aptos" panose="020B0004020202020204" pitchFamily="34" charset="0"/>
              </a:rPr>
              <a:t>D. ansible-task</a:t>
            </a:r>
          </a:p>
          <a:p>
            <a:endParaRPr lang="en-IN" sz="1200" b="1" dirty="0">
              <a:solidFill>
                <a:srgbClr val="002060"/>
              </a:solidFill>
              <a:latin typeface="Aptos" panose="020B0004020202020204" pitchFamily="34" charset="0"/>
            </a:endParaRPr>
          </a:p>
          <a:p>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3. What is the purpose of the </a:t>
            </a:r>
            <a:r>
              <a:rPr lang="en-IN" sz="1200" b="1" dirty="0" err="1">
                <a:solidFill>
                  <a:srgbClr val="002060"/>
                </a:solidFill>
                <a:latin typeface="Aptos" panose="020B0004020202020204" pitchFamily="34" charset="0"/>
              </a:rPr>
              <a:t>gather_facts</a:t>
            </a:r>
            <a:r>
              <a:rPr lang="en-IN" sz="1200" b="1" dirty="0">
                <a:solidFill>
                  <a:srgbClr val="002060"/>
                </a:solidFill>
                <a:latin typeface="Aptos" panose="020B0004020202020204" pitchFamily="34" charset="0"/>
              </a:rPr>
              <a:t> directive in a playbook?</a:t>
            </a:r>
          </a:p>
          <a:p>
            <a:r>
              <a:rPr lang="en-IN" sz="1200" b="1" dirty="0">
                <a:solidFill>
                  <a:srgbClr val="002060"/>
                </a:solidFill>
                <a:latin typeface="Aptos" panose="020B0004020202020204" pitchFamily="34" charset="0"/>
              </a:rPr>
              <a:t>A. To collect logs</a:t>
            </a:r>
          </a:p>
          <a:p>
            <a:r>
              <a:rPr lang="en-IN" sz="1200" b="1" dirty="0">
                <a:solidFill>
                  <a:srgbClr val="002060"/>
                </a:solidFill>
                <a:latin typeface="Aptos" panose="020B0004020202020204" pitchFamily="34" charset="0"/>
              </a:rPr>
              <a:t>B. To collect system information</a:t>
            </a:r>
          </a:p>
          <a:p>
            <a:r>
              <a:rPr lang="en-IN" sz="1200" b="1" dirty="0">
                <a:solidFill>
                  <a:srgbClr val="002060"/>
                </a:solidFill>
                <a:latin typeface="Aptos" panose="020B0004020202020204" pitchFamily="34" charset="0"/>
              </a:rPr>
              <a:t>C. To collect passwords</a:t>
            </a:r>
          </a:p>
          <a:p>
            <a:r>
              <a:rPr lang="en-IN" sz="1200" b="1" dirty="0">
                <a:solidFill>
                  <a:srgbClr val="002060"/>
                </a:solidFill>
                <a:latin typeface="Aptos" panose="020B0004020202020204" pitchFamily="34" charset="0"/>
              </a:rPr>
              <a:t>D. To collect playbook results</a:t>
            </a:r>
          </a:p>
          <a:p>
            <a:endParaRPr lang="en-IN" sz="1200" b="1" dirty="0">
              <a:solidFill>
                <a:srgbClr val="002060"/>
              </a:solidFill>
              <a:latin typeface="Aptos" panose="020B0004020202020204" pitchFamily="34" charset="0"/>
            </a:endParaRPr>
          </a:p>
          <a:p>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4. Which file format is commonly used for Ansible roles and variables?</a:t>
            </a:r>
          </a:p>
          <a:p>
            <a:r>
              <a:rPr lang="en-IN" sz="1200" b="1" dirty="0">
                <a:solidFill>
                  <a:srgbClr val="002060"/>
                </a:solidFill>
                <a:latin typeface="Aptos" panose="020B0004020202020204" pitchFamily="34" charset="0"/>
              </a:rPr>
              <a:t>A. .</a:t>
            </a:r>
            <a:r>
              <a:rPr lang="en-IN" sz="1200" b="1" dirty="0" err="1">
                <a:solidFill>
                  <a:srgbClr val="002060"/>
                </a:solidFill>
                <a:latin typeface="Aptos" panose="020B0004020202020204" pitchFamily="34" charset="0"/>
              </a:rPr>
              <a:t>json</a:t>
            </a:r>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B. .</a:t>
            </a:r>
            <a:r>
              <a:rPr lang="en-IN" sz="1200" b="1" dirty="0" err="1">
                <a:solidFill>
                  <a:srgbClr val="002060"/>
                </a:solidFill>
                <a:latin typeface="Aptos" panose="020B0004020202020204" pitchFamily="34" charset="0"/>
              </a:rPr>
              <a:t>yaml</a:t>
            </a:r>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C. .</a:t>
            </a:r>
            <a:r>
              <a:rPr lang="en-IN" sz="1200" b="1" dirty="0" err="1">
                <a:solidFill>
                  <a:srgbClr val="002060"/>
                </a:solidFill>
                <a:latin typeface="Aptos" panose="020B0004020202020204" pitchFamily="34" charset="0"/>
              </a:rPr>
              <a:t>ini</a:t>
            </a:r>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D. .</a:t>
            </a:r>
            <a:r>
              <a:rPr lang="en-IN" sz="1200" b="1" dirty="0" err="1">
                <a:solidFill>
                  <a:srgbClr val="002060"/>
                </a:solidFill>
                <a:latin typeface="Aptos" panose="020B0004020202020204" pitchFamily="34" charset="0"/>
              </a:rPr>
              <a:t>cfg</a:t>
            </a:r>
            <a:endParaRPr lang="en-IN" sz="1200" b="1" dirty="0">
              <a:solidFill>
                <a:srgbClr val="002060"/>
              </a:solidFill>
              <a:latin typeface="Aptos" panose="020B0004020202020204" pitchFamily="34" charset="0"/>
            </a:endParaRPr>
          </a:p>
          <a:p>
            <a:endParaRPr lang="en-IN" sz="1200" b="1" dirty="0">
              <a:solidFill>
                <a:srgbClr val="002060"/>
              </a:solidFill>
              <a:latin typeface="Aptos" panose="020B0004020202020204" pitchFamily="34" charset="0"/>
            </a:endParaRPr>
          </a:p>
          <a:p>
            <a:endParaRPr lang="en-IN" sz="1200" b="1" dirty="0">
              <a:solidFill>
                <a:srgbClr val="002060"/>
              </a:solidFill>
              <a:latin typeface="Aptos" panose="020B0004020202020204" pitchFamily="34" charset="0"/>
            </a:endParaRPr>
          </a:p>
          <a:p>
            <a:r>
              <a:rPr lang="en-IN" sz="1200" b="1" dirty="0">
                <a:solidFill>
                  <a:srgbClr val="002060"/>
                </a:solidFill>
                <a:latin typeface="Aptos" panose="020B0004020202020204" pitchFamily="34" charset="0"/>
              </a:rPr>
              <a:t>5. What does idempotency mean in Ansible?</a:t>
            </a:r>
          </a:p>
          <a:p>
            <a:r>
              <a:rPr lang="en-IN" sz="1200" b="1" dirty="0">
                <a:solidFill>
                  <a:srgbClr val="002060"/>
                </a:solidFill>
                <a:latin typeface="Aptos" panose="020B0004020202020204" pitchFamily="34" charset="0"/>
              </a:rPr>
              <a:t>A. Tasks run only once</a:t>
            </a:r>
          </a:p>
          <a:p>
            <a:r>
              <a:rPr lang="en-IN" sz="1200" b="1" dirty="0">
                <a:solidFill>
                  <a:srgbClr val="002060"/>
                </a:solidFill>
                <a:latin typeface="Aptos" panose="020B0004020202020204" pitchFamily="34" charset="0"/>
              </a:rPr>
              <a:t>B. Tasks always fail</a:t>
            </a:r>
          </a:p>
          <a:p>
            <a:r>
              <a:rPr lang="en-IN" sz="1200" b="1" dirty="0">
                <a:solidFill>
                  <a:srgbClr val="002060"/>
                </a:solidFill>
                <a:latin typeface="Aptos" panose="020B0004020202020204" pitchFamily="34" charset="0"/>
              </a:rPr>
              <a:t>C. Tasks produce the same result if run multiple times</a:t>
            </a:r>
          </a:p>
          <a:p>
            <a:r>
              <a:rPr lang="en-IN" sz="1200" b="1" dirty="0">
                <a:solidFill>
                  <a:srgbClr val="002060"/>
                </a:solidFill>
                <a:latin typeface="Aptos" panose="020B0004020202020204" pitchFamily="34" charset="0"/>
              </a:rPr>
              <a:t>D. Tasks are skipped randomly</a:t>
            </a:r>
          </a:p>
        </p:txBody>
      </p:sp>
      <p:sp>
        <p:nvSpPr>
          <p:cNvPr id="3" name="Title 1">
            <a:extLst>
              <a:ext uri="{FF2B5EF4-FFF2-40B4-BE49-F238E27FC236}">
                <a16:creationId xmlns:a16="http://schemas.microsoft.com/office/drawing/2014/main" id="{D1956DF4-FB4D-B0AB-AB94-48A2C8DDB815}"/>
              </a:ext>
            </a:extLst>
          </p:cNvPr>
          <p:cNvSpPr txBox="1">
            <a:spLocks/>
          </p:cNvSpPr>
          <p:nvPr/>
        </p:nvSpPr>
        <p:spPr>
          <a:xfrm>
            <a:off x="640080" y="416355"/>
            <a:ext cx="4114800" cy="542726"/>
          </a:xfrm>
          <a:prstGeom prst="rect">
            <a:avLst/>
          </a:prstGeom>
          <a:solidFill>
            <a:schemeClr val="accent2"/>
          </a:solidFill>
          <a:ln w="19050" cap="flat" cmpd="sng" algn="ctr">
            <a:solidFill>
              <a:schemeClr val="dk1"/>
            </a:solidFill>
            <a:prstDash val="solid"/>
            <a:miter lim="800000"/>
          </a:ln>
        </p:spPr>
        <p:style>
          <a:lnRef idx="2">
            <a:schemeClr val="dk1"/>
          </a:lnRef>
          <a:fillRef idx="1">
            <a:schemeClr val="lt1"/>
          </a:fillRef>
          <a:effectRef idx="0">
            <a:schemeClr val="dk1"/>
          </a:effectRef>
          <a:fontRef idx="minor">
            <a:schemeClr val="dk1"/>
          </a:fontRef>
        </p:style>
        <p:txBody>
          <a:bodyPr vert="horz" lIns="91440" tIns="45720" rIns="91440" bIns="45720" rtlCol="0" anchor="b">
            <a:normAutofit fontScale="85000" lnSpcReduction="10000"/>
          </a:bodyPr>
          <a:lstStyle>
            <a:lvl1pPr algn="l" defTabSz="914400" rtl="0" eaLnBrk="1" latinLnBrk="0" hangingPunct="1">
              <a:lnSpc>
                <a:spcPct val="80000"/>
              </a:lnSpc>
              <a:spcBef>
                <a:spcPct val="0"/>
              </a:spcBef>
              <a:buNone/>
              <a:defRPr sz="3200" b="0" kern="1200" cap="all" spc="0"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US" b="1" dirty="0">
                <a:solidFill>
                  <a:schemeClr val="accent5"/>
                </a:solidFill>
                <a:latin typeface="Aptos" panose="020B0004020202020204" pitchFamily="34" charset="0"/>
              </a:rPr>
              <a:t>Quiz (Page 2 out of 2)</a:t>
            </a:r>
          </a:p>
        </p:txBody>
      </p:sp>
      <p:pic>
        <p:nvPicPr>
          <p:cNvPr id="2" name="Picture 2" descr="Download Free ansible Icons - SVG and PNG formats">
            <a:extLst>
              <a:ext uri="{FF2B5EF4-FFF2-40B4-BE49-F238E27FC236}">
                <a16:creationId xmlns:a16="http://schemas.microsoft.com/office/drawing/2014/main" id="{F0318795-D0AB-EDCD-A67A-210FC3BD75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4784" y="194023"/>
            <a:ext cx="1152144" cy="1479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809890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CC55FA-78E9-140F-2BE6-B76960CF21D0}"/>
            </a:ext>
          </a:extLst>
        </p:cNvPr>
        <p:cNvGrpSpPr/>
        <p:nvPr/>
      </p:nvGrpSpPr>
      <p:grpSpPr>
        <a:xfrm>
          <a:off x="0" y="0"/>
          <a:ext cx="0" cy="0"/>
          <a:chOff x="0" y="0"/>
          <a:chExt cx="0" cy="0"/>
        </a:xfrm>
      </p:grpSpPr>
      <p:sp>
        <p:nvSpPr>
          <p:cNvPr id="23" name="Rectangle 22">
            <a:extLst>
              <a:ext uri="{FF2B5EF4-FFF2-40B4-BE49-F238E27FC236}">
                <a16:creationId xmlns:a16="http://schemas.microsoft.com/office/drawing/2014/main" id="{60FCFA02-78C6-896A-2BDC-3114F88165FB}"/>
              </a:ext>
            </a:extLst>
          </p:cNvPr>
          <p:cNvSpPr>
            <a:spLocks noChangeArrowheads="1"/>
          </p:cNvSpPr>
          <p:nvPr/>
        </p:nvSpPr>
        <p:spPr bwMode="auto">
          <a:xfrm>
            <a:off x="3319272" y="24937"/>
            <a:ext cx="627278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accent5"/>
                </a:solidFill>
                <a:effectLst/>
                <a:latin typeface="Aptos" panose="020B0004020202020204" pitchFamily="34" charset="0"/>
              </a:rPr>
              <a:t>Ansible Quiz – Beginner Level with Explanations</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accent5"/>
              </a:solidFill>
              <a:effectLst/>
              <a:latin typeface="Aptos" panose="020B0004020202020204" pitchFamily="34" charset="0"/>
            </a:endParaRPr>
          </a:p>
        </p:txBody>
      </p:sp>
      <p:pic>
        <p:nvPicPr>
          <p:cNvPr id="2" name="Picture 2" descr="Download Free ansible Icons - SVG and PNG formats">
            <a:extLst>
              <a:ext uri="{FF2B5EF4-FFF2-40B4-BE49-F238E27FC236}">
                <a16:creationId xmlns:a16="http://schemas.microsoft.com/office/drawing/2014/main" id="{1B083BCA-0F74-5CEC-DF19-3E3FA23EF0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89157" y="0"/>
            <a:ext cx="1344168" cy="92620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 2">
            <a:extLst>
              <a:ext uri="{FF2B5EF4-FFF2-40B4-BE49-F238E27FC236}">
                <a16:creationId xmlns:a16="http://schemas.microsoft.com/office/drawing/2014/main" id="{CEB506C7-4013-8BBB-9324-314647D6F191}"/>
              </a:ext>
            </a:extLst>
          </p:cNvPr>
          <p:cNvGraphicFramePr>
            <a:graphicFrameLocks noGrp="1"/>
          </p:cNvGraphicFramePr>
          <p:nvPr>
            <p:extLst>
              <p:ext uri="{D42A27DB-BD31-4B8C-83A1-F6EECF244321}">
                <p14:modId xmlns:p14="http://schemas.microsoft.com/office/powerpoint/2010/main" val="586256909"/>
              </p:ext>
            </p:extLst>
          </p:nvPr>
        </p:nvGraphicFramePr>
        <p:xfrm>
          <a:off x="420624" y="676657"/>
          <a:ext cx="11375136" cy="5998465"/>
        </p:xfrm>
        <a:graphic>
          <a:graphicData uri="http://schemas.openxmlformats.org/drawingml/2006/table">
            <a:tbl>
              <a:tblPr>
                <a:tableStyleId>{7DF18680-E054-41AD-8BC1-D1AEF772440D}</a:tableStyleId>
              </a:tblPr>
              <a:tblGrid>
                <a:gridCol w="2790463">
                  <a:extLst>
                    <a:ext uri="{9D8B030D-6E8A-4147-A177-3AD203B41FA5}">
                      <a16:colId xmlns:a16="http://schemas.microsoft.com/office/drawing/2014/main" val="3687088508"/>
                    </a:ext>
                  </a:extLst>
                </a:gridCol>
                <a:gridCol w="1190836">
                  <a:extLst>
                    <a:ext uri="{9D8B030D-6E8A-4147-A177-3AD203B41FA5}">
                      <a16:colId xmlns:a16="http://schemas.microsoft.com/office/drawing/2014/main" val="2454794754"/>
                    </a:ext>
                  </a:extLst>
                </a:gridCol>
                <a:gridCol w="7393837">
                  <a:extLst>
                    <a:ext uri="{9D8B030D-6E8A-4147-A177-3AD203B41FA5}">
                      <a16:colId xmlns:a16="http://schemas.microsoft.com/office/drawing/2014/main" val="4110987070"/>
                    </a:ext>
                  </a:extLst>
                </a:gridCol>
              </a:tblGrid>
              <a:tr h="197228">
                <a:tc>
                  <a:txBody>
                    <a:bodyPr/>
                    <a:lstStyle/>
                    <a:p>
                      <a:pPr algn="ctr" fontAlgn="b">
                        <a:buNone/>
                      </a:pPr>
                      <a:r>
                        <a:rPr lang="en-IN" sz="1000" b="1" u="none" strike="noStrike" dirty="0">
                          <a:solidFill>
                            <a:srgbClr val="002060"/>
                          </a:solidFill>
                          <a:effectLst/>
                          <a:latin typeface="Aptos" panose="020B0004020202020204" pitchFamily="34" charset="0"/>
                        </a:rPr>
                        <a:t>Question</a:t>
                      </a:r>
                      <a:endParaRPr lang="en-IN" sz="1000" b="1" i="0" u="none" strike="noStrike" dirty="0">
                        <a:solidFill>
                          <a:srgbClr val="002060"/>
                        </a:solidFill>
                        <a:effectLst/>
                        <a:latin typeface="Aptos" panose="020B0004020202020204" pitchFamily="34" charset="0"/>
                      </a:endParaRPr>
                    </a:p>
                  </a:txBody>
                  <a:tcPr marL="5149" marR="5149" marT="5149" marB="0" anchor="b"/>
                </a:tc>
                <a:tc>
                  <a:txBody>
                    <a:bodyPr/>
                    <a:lstStyle/>
                    <a:p>
                      <a:pPr algn="ctr" fontAlgn="b">
                        <a:buNone/>
                      </a:pPr>
                      <a:r>
                        <a:rPr lang="en-IN" sz="1000" b="1" u="none" strike="noStrike" dirty="0">
                          <a:solidFill>
                            <a:srgbClr val="002060"/>
                          </a:solidFill>
                          <a:effectLst/>
                          <a:latin typeface="Aptos" panose="020B0004020202020204" pitchFamily="34" charset="0"/>
                        </a:rPr>
                        <a:t>Answer</a:t>
                      </a:r>
                      <a:endParaRPr lang="en-IN" sz="1000" b="1" i="0" u="none" strike="noStrike" dirty="0">
                        <a:solidFill>
                          <a:srgbClr val="002060"/>
                        </a:solidFill>
                        <a:effectLst/>
                        <a:latin typeface="Aptos" panose="020B0004020202020204" pitchFamily="34" charset="0"/>
                      </a:endParaRPr>
                    </a:p>
                  </a:txBody>
                  <a:tcPr marL="5149" marR="5149" marT="5149" marB="0" anchor="b"/>
                </a:tc>
                <a:tc>
                  <a:txBody>
                    <a:bodyPr/>
                    <a:lstStyle/>
                    <a:p>
                      <a:pPr algn="ctr" fontAlgn="b">
                        <a:buNone/>
                      </a:pPr>
                      <a:r>
                        <a:rPr lang="en-IN" sz="1000" b="1" u="none" strike="noStrike" dirty="0">
                          <a:solidFill>
                            <a:srgbClr val="002060"/>
                          </a:solidFill>
                          <a:effectLst/>
                          <a:latin typeface="Aptos" panose="020B0004020202020204" pitchFamily="34" charset="0"/>
                        </a:rPr>
                        <a:t>Explanation</a:t>
                      </a:r>
                      <a:endParaRPr lang="en-IN" sz="1000" b="1" i="0" u="none" strike="noStrike" dirty="0">
                        <a:solidFill>
                          <a:srgbClr val="002060"/>
                        </a:solidFill>
                        <a:effectLst/>
                        <a:latin typeface="Aptos" panose="020B0004020202020204" pitchFamily="34" charset="0"/>
                      </a:endParaRPr>
                    </a:p>
                  </a:txBody>
                  <a:tcPr marL="5149" marR="5149" marT="5149" marB="0" anchor="b"/>
                </a:tc>
                <a:extLst>
                  <a:ext uri="{0D108BD9-81ED-4DB2-BD59-A6C34878D82A}">
                    <a16:rowId xmlns:a16="http://schemas.microsoft.com/office/drawing/2014/main" val="1672442981"/>
                  </a:ext>
                </a:extLst>
              </a:tr>
              <a:tr h="673296">
                <a:tc>
                  <a:txBody>
                    <a:bodyPr/>
                    <a:lstStyle/>
                    <a:p>
                      <a:pPr algn="l" fontAlgn="ctr">
                        <a:buNone/>
                      </a:pPr>
                      <a:r>
                        <a:rPr lang="en-US" sz="1000" b="1" u="none" strike="noStrike" dirty="0">
                          <a:solidFill>
                            <a:sysClr val="windowText" lastClr="000000"/>
                          </a:solidFill>
                          <a:effectLst/>
                          <a:latin typeface="Aptos" panose="020B0004020202020204" pitchFamily="34" charset="0"/>
                        </a:rPr>
                        <a:t>What is Ansible primarily used for?</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IN" sz="1000" b="1" u="none" strike="noStrike">
                          <a:solidFill>
                            <a:sysClr val="windowText" lastClr="000000"/>
                          </a:solidFill>
                          <a:effectLst/>
                          <a:latin typeface="Aptos" panose="020B0004020202020204" pitchFamily="34" charset="0"/>
                        </a:rPr>
                        <a:t>B. Automation</a:t>
                      </a:r>
                      <a:endParaRPr lang="en-IN"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a:solidFill>
                            <a:sysClr val="windowText" lastClr="000000"/>
                          </a:solidFill>
                          <a:effectLst/>
                          <a:latin typeface="Aptos" panose="020B0004020202020204" pitchFamily="34" charset="0"/>
                        </a:rPr>
                        <a:t>Ansible is an open-source tool used for automating IT tasks like configuration management, application deployment, and orchestration. It helps reduce manual effort and ensures consistency across systems.</a:t>
                      </a:r>
                      <a:endParaRPr lang="en-US" sz="1000" b="1" i="0" u="none" strike="noStrike">
                        <a:solidFill>
                          <a:sysClr val="windowText" lastClr="000000"/>
                        </a:solidFill>
                        <a:effectLst/>
                        <a:latin typeface="Aptos" panose="020B0004020202020204" pitchFamily="34" charset="0"/>
                      </a:endParaRPr>
                    </a:p>
                  </a:txBody>
                  <a:tcPr marL="5149" marR="5149" marT="5149" marB="0" anchor="ctr"/>
                </a:tc>
                <a:extLst>
                  <a:ext uri="{0D108BD9-81ED-4DB2-BD59-A6C34878D82A}">
                    <a16:rowId xmlns:a16="http://schemas.microsoft.com/office/drawing/2014/main" val="876602411"/>
                  </a:ext>
                </a:extLst>
              </a:tr>
              <a:tr h="591685">
                <a:tc>
                  <a:txBody>
                    <a:bodyPr/>
                    <a:lstStyle/>
                    <a:p>
                      <a:pPr algn="l" fontAlgn="ctr">
                        <a:buNone/>
                      </a:pPr>
                      <a:r>
                        <a:rPr lang="en-US" sz="1000" b="1" u="none" strike="noStrike">
                          <a:solidFill>
                            <a:sysClr val="windowText" lastClr="000000"/>
                          </a:solidFill>
                          <a:effectLst/>
                          <a:latin typeface="Aptos" panose="020B0004020202020204" pitchFamily="34" charset="0"/>
                        </a:rPr>
                        <a:t>Which language is used to write Ansible playbooks?</a:t>
                      </a:r>
                      <a:endParaRPr lang="en-US"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IN" sz="1000" b="1" u="none" strike="noStrike" dirty="0">
                          <a:solidFill>
                            <a:sysClr val="windowText" lastClr="000000"/>
                          </a:solidFill>
                          <a:effectLst/>
                          <a:latin typeface="Aptos" panose="020B0004020202020204" pitchFamily="34" charset="0"/>
                        </a:rPr>
                        <a:t>C. YAML</a:t>
                      </a:r>
                      <a:endParaRPr lang="en-IN" sz="1000" b="1" i="0" u="none" strike="noStrike" dirty="0">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dirty="0">
                          <a:solidFill>
                            <a:sysClr val="windowText" lastClr="000000"/>
                          </a:solidFill>
                          <a:effectLst/>
                          <a:latin typeface="Aptos" panose="020B0004020202020204" pitchFamily="34" charset="0"/>
                        </a:rPr>
                        <a:t>Ansible playbooks are written in YAML (Yet Another Markup Language), which is human-readable and easy to learn. It allows you to define tasks, and roles in a structured format.</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extLst>
                  <a:ext uri="{0D108BD9-81ED-4DB2-BD59-A6C34878D82A}">
                    <a16:rowId xmlns:a16="http://schemas.microsoft.com/office/drawing/2014/main" val="780263764"/>
                  </a:ext>
                </a:extLst>
              </a:tr>
              <a:tr h="591685">
                <a:tc>
                  <a:txBody>
                    <a:bodyPr/>
                    <a:lstStyle/>
                    <a:p>
                      <a:pPr algn="l" fontAlgn="ctr">
                        <a:buNone/>
                      </a:pPr>
                      <a:r>
                        <a:rPr lang="en-US" sz="1000" b="1" u="none" strike="noStrike" dirty="0">
                          <a:solidFill>
                            <a:sysClr val="windowText" lastClr="000000"/>
                          </a:solidFill>
                          <a:effectLst/>
                          <a:latin typeface="Aptos" panose="020B0004020202020204" pitchFamily="34" charset="0"/>
                        </a:rPr>
                        <a:t>What is the default location of the Ansible configuration file?</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dirty="0">
                          <a:solidFill>
                            <a:sysClr val="windowText" lastClr="000000"/>
                          </a:solidFill>
                          <a:effectLst/>
                          <a:latin typeface="Aptos" panose="020B0004020202020204" pitchFamily="34" charset="0"/>
                        </a:rPr>
                        <a:t>C. /</a:t>
                      </a:r>
                      <a:r>
                        <a:rPr lang="en-US" sz="1000" b="1" u="none" strike="noStrike" dirty="0" err="1">
                          <a:solidFill>
                            <a:sysClr val="windowText" lastClr="000000"/>
                          </a:solidFill>
                          <a:effectLst/>
                          <a:latin typeface="Aptos" panose="020B0004020202020204" pitchFamily="34" charset="0"/>
                        </a:rPr>
                        <a:t>etc</a:t>
                      </a:r>
                      <a:r>
                        <a:rPr lang="en-US" sz="1000" b="1" u="none" strike="noStrike" dirty="0">
                          <a:solidFill>
                            <a:sysClr val="windowText" lastClr="000000"/>
                          </a:solidFill>
                          <a:effectLst/>
                          <a:latin typeface="Aptos" panose="020B0004020202020204" pitchFamily="34" charset="0"/>
                        </a:rPr>
                        <a:t>/ansible/</a:t>
                      </a:r>
                      <a:r>
                        <a:rPr lang="en-US" sz="1000" b="1" u="none" strike="noStrike" dirty="0" err="1">
                          <a:solidFill>
                            <a:sysClr val="windowText" lastClr="000000"/>
                          </a:solidFill>
                          <a:effectLst/>
                          <a:latin typeface="Aptos" panose="020B0004020202020204" pitchFamily="34" charset="0"/>
                        </a:rPr>
                        <a:t>ansible.cfg</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dirty="0">
                          <a:solidFill>
                            <a:sysClr val="windowText" lastClr="000000"/>
                          </a:solidFill>
                          <a:effectLst/>
                          <a:latin typeface="Aptos" panose="020B0004020202020204" pitchFamily="34" charset="0"/>
                        </a:rPr>
                        <a:t>Ansible checks for </a:t>
                      </a:r>
                      <a:r>
                        <a:rPr lang="en-US" sz="1000" b="1" u="none" strike="noStrike" dirty="0" err="1">
                          <a:solidFill>
                            <a:sysClr val="windowText" lastClr="000000"/>
                          </a:solidFill>
                          <a:effectLst/>
                          <a:latin typeface="Aptos" panose="020B0004020202020204" pitchFamily="34" charset="0"/>
                        </a:rPr>
                        <a:t>ansible.cfg</a:t>
                      </a:r>
                      <a:r>
                        <a:rPr lang="en-US" sz="1000" b="1" u="none" strike="noStrike" dirty="0">
                          <a:solidFill>
                            <a:sysClr val="windowText" lastClr="000000"/>
                          </a:solidFill>
                          <a:effectLst/>
                          <a:latin typeface="Aptos" panose="020B0004020202020204" pitchFamily="34" charset="0"/>
                        </a:rPr>
                        <a:t> in the current directory first, then in the user's home directory (~/.</a:t>
                      </a:r>
                      <a:r>
                        <a:rPr lang="en-US" sz="1000" b="1" u="none" strike="noStrike" dirty="0" err="1">
                          <a:solidFill>
                            <a:sysClr val="windowText" lastClr="000000"/>
                          </a:solidFill>
                          <a:effectLst/>
                          <a:latin typeface="Aptos" panose="020B0004020202020204" pitchFamily="34" charset="0"/>
                        </a:rPr>
                        <a:t>ansible.cfg</a:t>
                      </a:r>
                      <a:r>
                        <a:rPr lang="en-US" sz="1000" b="1" u="none" strike="noStrike" dirty="0">
                          <a:solidFill>
                            <a:sysClr val="windowText" lastClr="000000"/>
                          </a:solidFill>
                          <a:effectLst/>
                          <a:latin typeface="Aptos" panose="020B0004020202020204" pitchFamily="34" charset="0"/>
                        </a:rPr>
                        <a:t>), and finally in /</a:t>
                      </a:r>
                      <a:r>
                        <a:rPr lang="en-US" sz="1000" b="1" u="none" strike="noStrike" dirty="0" err="1">
                          <a:solidFill>
                            <a:sysClr val="windowText" lastClr="000000"/>
                          </a:solidFill>
                          <a:effectLst/>
                          <a:latin typeface="Aptos" panose="020B0004020202020204" pitchFamily="34" charset="0"/>
                        </a:rPr>
                        <a:t>etc</a:t>
                      </a:r>
                      <a:r>
                        <a:rPr lang="en-US" sz="1000" b="1" u="none" strike="noStrike" dirty="0">
                          <a:solidFill>
                            <a:sysClr val="windowText" lastClr="000000"/>
                          </a:solidFill>
                          <a:effectLst/>
                          <a:latin typeface="Aptos" panose="020B0004020202020204" pitchFamily="34" charset="0"/>
                        </a:rPr>
                        <a:t>/ansible/</a:t>
                      </a:r>
                      <a:r>
                        <a:rPr lang="en-US" sz="1000" b="1" u="none" strike="noStrike" dirty="0" err="1">
                          <a:solidFill>
                            <a:sysClr val="windowText" lastClr="000000"/>
                          </a:solidFill>
                          <a:effectLst/>
                          <a:latin typeface="Aptos" panose="020B0004020202020204" pitchFamily="34" charset="0"/>
                        </a:rPr>
                        <a:t>ansible.cfg</a:t>
                      </a:r>
                      <a:r>
                        <a:rPr lang="en-US" sz="1000" b="1" u="none" strike="noStrike" dirty="0">
                          <a:solidFill>
                            <a:sysClr val="windowText" lastClr="000000"/>
                          </a:solidFill>
                          <a:effectLst/>
                          <a:latin typeface="Aptos" panose="020B0004020202020204" pitchFamily="34" charset="0"/>
                        </a:rPr>
                        <a:t>. The closest file takes precedence.</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extLst>
                  <a:ext uri="{0D108BD9-81ED-4DB2-BD59-A6C34878D82A}">
                    <a16:rowId xmlns:a16="http://schemas.microsoft.com/office/drawing/2014/main" val="3164512273"/>
                  </a:ext>
                </a:extLst>
              </a:tr>
              <a:tr h="394458">
                <a:tc>
                  <a:txBody>
                    <a:bodyPr/>
                    <a:lstStyle/>
                    <a:p>
                      <a:pPr algn="l" fontAlgn="ctr">
                        <a:buNone/>
                      </a:pPr>
                      <a:r>
                        <a:rPr lang="en-US" sz="1000" b="1" u="none" strike="noStrike">
                          <a:solidFill>
                            <a:sysClr val="windowText" lastClr="000000"/>
                          </a:solidFill>
                          <a:effectLst/>
                          <a:latin typeface="Aptos" panose="020B0004020202020204" pitchFamily="34" charset="0"/>
                        </a:rPr>
                        <a:t>Which Ansible module is used to ping a host?</a:t>
                      </a:r>
                      <a:endParaRPr lang="en-US"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IN" sz="1000" b="1" u="none" strike="noStrike">
                          <a:solidFill>
                            <a:sysClr val="windowText" lastClr="000000"/>
                          </a:solidFill>
                          <a:effectLst/>
                          <a:latin typeface="Aptos" panose="020B0004020202020204" pitchFamily="34" charset="0"/>
                        </a:rPr>
                        <a:t>C. ping</a:t>
                      </a:r>
                      <a:endParaRPr lang="en-IN"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dirty="0">
                          <a:solidFill>
                            <a:sysClr val="windowText" lastClr="000000"/>
                          </a:solidFill>
                          <a:effectLst/>
                          <a:latin typeface="Aptos" panose="020B0004020202020204" pitchFamily="34" charset="0"/>
                        </a:rPr>
                        <a:t>The ping module is used to test connectivity between the control node and managed nodes. It returns "pong" if the connection is successful.</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extLst>
                  <a:ext uri="{0D108BD9-81ED-4DB2-BD59-A6C34878D82A}">
                    <a16:rowId xmlns:a16="http://schemas.microsoft.com/office/drawing/2014/main" val="2602108995"/>
                  </a:ext>
                </a:extLst>
              </a:tr>
              <a:tr h="394458">
                <a:tc>
                  <a:txBody>
                    <a:bodyPr/>
                    <a:lstStyle/>
                    <a:p>
                      <a:pPr algn="l" fontAlgn="ctr">
                        <a:buNone/>
                      </a:pPr>
                      <a:r>
                        <a:rPr lang="en-US" sz="1000" b="1" u="none" strike="noStrike">
                          <a:solidFill>
                            <a:sysClr val="windowText" lastClr="000000"/>
                          </a:solidFill>
                          <a:effectLst/>
                          <a:latin typeface="Aptos" panose="020B0004020202020204" pitchFamily="34" charset="0"/>
                        </a:rPr>
                        <a:t>What does Ansible use to connect to Linux hosts by default?</a:t>
                      </a:r>
                      <a:endParaRPr lang="en-US"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IN" sz="1000" b="1" u="none" strike="noStrike">
                          <a:solidFill>
                            <a:sysClr val="windowText" lastClr="000000"/>
                          </a:solidFill>
                          <a:effectLst/>
                          <a:latin typeface="Aptos" panose="020B0004020202020204" pitchFamily="34" charset="0"/>
                        </a:rPr>
                        <a:t>B. SSH</a:t>
                      </a:r>
                      <a:endParaRPr lang="en-IN"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dirty="0">
                          <a:solidFill>
                            <a:sysClr val="windowText" lastClr="000000"/>
                          </a:solidFill>
                          <a:effectLst/>
                          <a:latin typeface="Aptos" panose="020B0004020202020204" pitchFamily="34" charset="0"/>
                        </a:rPr>
                        <a:t>Ansible uses SSH to connect to Linux-based systems. This allows it to execute commands remotely without needing an agent on the target machine.</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extLst>
                  <a:ext uri="{0D108BD9-81ED-4DB2-BD59-A6C34878D82A}">
                    <a16:rowId xmlns:a16="http://schemas.microsoft.com/office/drawing/2014/main" val="1941524611"/>
                  </a:ext>
                </a:extLst>
              </a:tr>
              <a:tr h="591685">
                <a:tc>
                  <a:txBody>
                    <a:bodyPr/>
                    <a:lstStyle/>
                    <a:p>
                      <a:pPr algn="l" fontAlgn="ctr">
                        <a:buNone/>
                      </a:pPr>
                      <a:r>
                        <a:rPr lang="en-US" sz="1000" b="1" u="none" strike="noStrike">
                          <a:solidFill>
                            <a:sysClr val="windowText" lastClr="000000"/>
                          </a:solidFill>
                          <a:effectLst/>
                          <a:latin typeface="Aptos" panose="020B0004020202020204" pitchFamily="34" charset="0"/>
                        </a:rPr>
                        <a:t>What is an inventory file in Ansible?</a:t>
                      </a:r>
                      <a:endParaRPr lang="en-US"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a:solidFill>
                            <a:sysClr val="windowText" lastClr="000000"/>
                          </a:solidFill>
                          <a:effectLst/>
                          <a:latin typeface="Aptos" panose="020B0004020202020204" pitchFamily="34" charset="0"/>
                        </a:rPr>
                        <a:t>C. A list of managed hosts</a:t>
                      </a:r>
                      <a:endParaRPr lang="en-US"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a:solidFill>
                            <a:sysClr val="windowText" lastClr="000000"/>
                          </a:solidFill>
                          <a:effectLst/>
                          <a:latin typeface="Aptos" panose="020B0004020202020204" pitchFamily="34" charset="0"/>
                        </a:rPr>
                        <a:t>The inventory file defines which hosts Ansible will manage. It can be static (INI/YAML format) or dynamic (e.g., pulling from AWS or other cloud providers).</a:t>
                      </a:r>
                      <a:endParaRPr lang="en-US" sz="1000" b="1" i="0" u="none" strike="noStrike">
                        <a:solidFill>
                          <a:sysClr val="windowText" lastClr="000000"/>
                        </a:solidFill>
                        <a:effectLst/>
                        <a:latin typeface="Aptos" panose="020B0004020202020204" pitchFamily="34" charset="0"/>
                      </a:endParaRPr>
                    </a:p>
                  </a:txBody>
                  <a:tcPr marL="5149" marR="5149" marT="5149" marB="0" anchor="ctr"/>
                </a:tc>
                <a:extLst>
                  <a:ext uri="{0D108BD9-81ED-4DB2-BD59-A6C34878D82A}">
                    <a16:rowId xmlns:a16="http://schemas.microsoft.com/office/drawing/2014/main" val="74902371"/>
                  </a:ext>
                </a:extLst>
              </a:tr>
              <a:tr h="394458">
                <a:tc>
                  <a:txBody>
                    <a:bodyPr/>
                    <a:lstStyle/>
                    <a:p>
                      <a:pPr algn="l" fontAlgn="ctr">
                        <a:buNone/>
                      </a:pPr>
                      <a:r>
                        <a:rPr lang="en-US" sz="1000" b="1" u="none" strike="noStrike">
                          <a:solidFill>
                            <a:sysClr val="windowText" lastClr="000000"/>
                          </a:solidFill>
                          <a:effectLst/>
                          <a:latin typeface="Aptos" panose="020B0004020202020204" pitchFamily="34" charset="0"/>
                        </a:rPr>
                        <a:t>Which command runs an Ansible playbook?</a:t>
                      </a:r>
                      <a:endParaRPr lang="en-US"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IN" sz="1000" b="1" u="none" strike="noStrike">
                          <a:solidFill>
                            <a:sysClr val="windowText" lastClr="000000"/>
                          </a:solidFill>
                          <a:effectLst/>
                          <a:latin typeface="Aptos" panose="020B0004020202020204" pitchFamily="34" charset="0"/>
                        </a:rPr>
                        <a:t>B. ansible-playbook</a:t>
                      </a:r>
                      <a:endParaRPr lang="en-IN"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dirty="0">
                          <a:solidFill>
                            <a:sysClr val="windowText" lastClr="000000"/>
                          </a:solidFill>
                          <a:effectLst/>
                          <a:latin typeface="Aptos" panose="020B0004020202020204" pitchFamily="34" charset="0"/>
                        </a:rPr>
                        <a:t>The ansible-playbook command is used to execute playbooks written in YAML. It reads the tasks and applies them to the specified hosts.</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extLst>
                  <a:ext uri="{0D108BD9-81ED-4DB2-BD59-A6C34878D82A}">
                    <a16:rowId xmlns:a16="http://schemas.microsoft.com/office/drawing/2014/main" val="1154542924"/>
                  </a:ext>
                </a:extLst>
              </a:tr>
              <a:tr h="591685">
                <a:tc>
                  <a:txBody>
                    <a:bodyPr/>
                    <a:lstStyle/>
                    <a:p>
                      <a:pPr algn="l" fontAlgn="ctr">
                        <a:buNone/>
                      </a:pPr>
                      <a:r>
                        <a:rPr lang="en-US" sz="1000" b="1" u="none" strike="noStrike">
                          <a:solidFill>
                            <a:sysClr val="windowText" lastClr="000000"/>
                          </a:solidFill>
                          <a:effectLst/>
                          <a:latin typeface="Aptos" panose="020B0004020202020204" pitchFamily="34" charset="0"/>
                        </a:rPr>
                        <a:t>What is the purpose of the gather_facts directive in a playbook?</a:t>
                      </a:r>
                      <a:endParaRPr lang="en-US"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a:solidFill>
                            <a:sysClr val="windowText" lastClr="000000"/>
                          </a:solidFill>
                          <a:effectLst/>
                          <a:latin typeface="Aptos" panose="020B0004020202020204" pitchFamily="34" charset="0"/>
                        </a:rPr>
                        <a:t>B. To collect system information</a:t>
                      </a:r>
                      <a:endParaRPr lang="en-US"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dirty="0">
                          <a:solidFill>
                            <a:sysClr val="windowText" lastClr="000000"/>
                          </a:solidFill>
                          <a:effectLst/>
                          <a:latin typeface="Aptos" panose="020B0004020202020204" pitchFamily="34" charset="0"/>
                        </a:rPr>
                        <a:t>gather_facts: true enables Ansible to collect details about the target system (e.g., OS, memory, IP address) before running tasks. This data can be used in conditional logic or templating.</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extLst>
                  <a:ext uri="{0D108BD9-81ED-4DB2-BD59-A6C34878D82A}">
                    <a16:rowId xmlns:a16="http://schemas.microsoft.com/office/drawing/2014/main" val="1064516465"/>
                  </a:ext>
                </a:extLst>
              </a:tr>
              <a:tr h="591685">
                <a:tc>
                  <a:txBody>
                    <a:bodyPr/>
                    <a:lstStyle/>
                    <a:p>
                      <a:pPr algn="l" fontAlgn="ctr">
                        <a:buNone/>
                      </a:pPr>
                      <a:r>
                        <a:rPr lang="en-US" sz="1000" b="1" u="none" strike="noStrike">
                          <a:solidFill>
                            <a:sysClr val="windowText" lastClr="000000"/>
                          </a:solidFill>
                          <a:effectLst/>
                          <a:latin typeface="Aptos" panose="020B0004020202020204" pitchFamily="34" charset="0"/>
                        </a:rPr>
                        <a:t>Which file format is commonly used for Ansible roles and variables?</a:t>
                      </a:r>
                      <a:endParaRPr lang="en-US"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IN" sz="1000" b="1" u="none" strike="noStrike">
                          <a:solidFill>
                            <a:sysClr val="windowText" lastClr="000000"/>
                          </a:solidFill>
                          <a:effectLst/>
                          <a:latin typeface="Aptos" panose="020B0004020202020204" pitchFamily="34" charset="0"/>
                        </a:rPr>
                        <a:t>B. .yaml</a:t>
                      </a:r>
                      <a:endParaRPr lang="en-IN"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dirty="0">
                          <a:solidFill>
                            <a:sysClr val="windowText" lastClr="000000"/>
                          </a:solidFill>
                          <a:effectLst/>
                          <a:latin typeface="Aptos" panose="020B0004020202020204" pitchFamily="34" charset="0"/>
                        </a:rPr>
                        <a:t>YAML is used for defining roles, variables, tasks, and playbooks in Ansible. It’s preferred for its readability and simplicity</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extLst>
                  <a:ext uri="{0D108BD9-81ED-4DB2-BD59-A6C34878D82A}">
                    <a16:rowId xmlns:a16="http://schemas.microsoft.com/office/drawing/2014/main" val="1059946047"/>
                  </a:ext>
                </a:extLst>
              </a:tr>
              <a:tr h="986142">
                <a:tc>
                  <a:txBody>
                    <a:bodyPr/>
                    <a:lstStyle/>
                    <a:p>
                      <a:pPr algn="l" fontAlgn="ctr">
                        <a:buNone/>
                      </a:pPr>
                      <a:r>
                        <a:rPr lang="en-US" sz="1000" b="1" u="none" strike="noStrike" dirty="0">
                          <a:solidFill>
                            <a:sysClr val="windowText" lastClr="000000"/>
                          </a:solidFill>
                          <a:effectLst/>
                          <a:latin typeface="Aptos" panose="020B0004020202020204" pitchFamily="34" charset="0"/>
                        </a:rPr>
                        <a:t>What does idempotency mean in Ansible?</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a:solidFill>
                            <a:sysClr val="windowText" lastClr="000000"/>
                          </a:solidFill>
                          <a:effectLst/>
                          <a:latin typeface="Aptos" panose="020B0004020202020204" pitchFamily="34" charset="0"/>
                        </a:rPr>
                        <a:t>C. Tasks produce the same result if run multiple times</a:t>
                      </a:r>
                      <a:endParaRPr lang="en-US" sz="1000" b="1" i="0" u="none" strike="noStrike">
                        <a:solidFill>
                          <a:sysClr val="windowText" lastClr="000000"/>
                        </a:solidFill>
                        <a:effectLst/>
                        <a:latin typeface="Aptos" panose="020B0004020202020204" pitchFamily="34" charset="0"/>
                      </a:endParaRPr>
                    </a:p>
                  </a:txBody>
                  <a:tcPr marL="5149" marR="5149" marT="5149" marB="0" anchor="ctr"/>
                </a:tc>
                <a:tc>
                  <a:txBody>
                    <a:bodyPr/>
                    <a:lstStyle/>
                    <a:p>
                      <a:pPr algn="l" fontAlgn="ctr">
                        <a:buNone/>
                      </a:pPr>
                      <a:r>
                        <a:rPr lang="en-US" sz="1000" b="1" u="none" strike="noStrike" dirty="0">
                          <a:solidFill>
                            <a:sysClr val="windowText" lastClr="000000"/>
                          </a:solidFill>
                          <a:effectLst/>
                          <a:latin typeface="Aptos" panose="020B0004020202020204" pitchFamily="34" charset="0"/>
                        </a:rPr>
                        <a:t>Idempotency ensures that running a playbook multiple times doesn’t change the system state unnecessarily. For example, installing a package that’s already installed won’t reinstall it</a:t>
                      </a:r>
                      <a:endParaRPr lang="en-US" sz="1000" b="1" i="0" u="none" strike="noStrike" dirty="0">
                        <a:solidFill>
                          <a:sysClr val="windowText" lastClr="000000"/>
                        </a:solidFill>
                        <a:effectLst/>
                        <a:latin typeface="Aptos" panose="020B0004020202020204" pitchFamily="34" charset="0"/>
                      </a:endParaRPr>
                    </a:p>
                  </a:txBody>
                  <a:tcPr marL="5149" marR="5149" marT="5149" marB="0" anchor="ctr"/>
                </a:tc>
                <a:extLst>
                  <a:ext uri="{0D108BD9-81ED-4DB2-BD59-A6C34878D82A}">
                    <a16:rowId xmlns:a16="http://schemas.microsoft.com/office/drawing/2014/main" val="3379702700"/>
                  </a:ext>
                </a:extLst>
              </a:tr>
            </a:tbl>
          </a:graphicData>
        </a:graphic>
      </p:graphicFrame>
    </p:spTree>
    <p:extLst>
      <p:ext uri="{BB962C8B-B14F-4D97-AF65-F5344CB8AC3E}">
        <p14:creationId xmlns:p14="http://schemas.microsoft.com/office/powerpoint/2010/main" val="359018745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2648" y="685800"/>
            <a:ext cx="3657600" cy="1828800"/>
          </a:xfrm>
        </p:spPr>
        <p:txBody>
          <a:bodyPr anchor="ctr">
            <a:normAutofit/>
          </a:bodyPr>
          <a:lstStyle/>
          <a:p>
            <a:r>
              <a:rPr lang="en-US" b="1" dirty="0">
                <a:solidFill>
                  <a:schemeClr val="accent5"/>
                </a:solidFill>
                <a:latin typeface="Aptos" panose="020B0004020202020204" pitchFamily="34" charset="0"/>
              </a:rPr>
              <a:t>Mini Challenge: Try It Yourself</a:t>
            </a:r>
          </a:p>
        </p:txBody>
      </p:sp>
      <p:sp>
        <p:nvSpPr>
          <p:cNvPr id="3" name="Content Placeholder 2"/>
          <p:cNvSpPr>
            <a:spLocks noGrp="1"/>
          </p:cNvSpPr>
          <p:nvPr>
            <p:ph type="body" sz="half" idx="2"/>
          </p:nvPr>
        </p:nvSpPr>
        <p:spPr>
          <a:xfrm>
            <a:off x="615696" y="2159223"/>
            <a:ext cx="3654552" cy="3126009"/>
          </a:xfrm>
        </p:spPr>
        <p:txBody>
          <a:bodyPr anchor="t">
            <a:noAutofit/>
          </a:bodyPr>
          <a:lstStyle/>
          <a:p>
            <a:endParaRPr lang="en-US" sz="1400" b="1" dirty="0">
              <a:solidFill>
                <a:srgbClr val="002060"/>
              </a:solidFill>
              <a:latin typeface="Aptos" panose="020B0004020202020204" pitchFamily="34" charset="0"/>
            </a:endParaRPr>
          </a:p>
          <a:p>
            <a:pPr marL="285750" indent="-285750">
              <a:buFont typeface="Arial" panose="020B0604020202020204" pitchFamily="34" charset="0"/>
              <a:buChar char="•"/>
            </a:pPr>
            <a:r>
              <a:rPr lang="en-US" sz="1400" b="1" dirty="0">
                <a:solidFill>
                  <a:srgbClr val="002060"/>
                </a:solidFill>
                <a:latin typeface="Aptos" panose="020B0004020202020204" pitchFamily="34" charset="0"/>
              </a:rPr>
              <a:t>Write a playbook to install Apache on an Ubuntu server – </a:t>
            </a:r>
            <a:r>
              <a:rPr lang="en-US" sz="1400" b="1" dirty="0">
                <a:solidFill>
                  <a:srgbClr val="0070C0"/>
                </a:solidFill>
                <a:latin typeface="Aptos" panose="020B0004020202020204" pitchFamily="34" charset="0"/>
              </a:rPr>
              <a:t>Hint:  you may use ansible.builtin.apt  Module, Package name: apache2 </a:t>
            </a:r>
          </a:p>
          <a:p>
            <a:pPr marL="285750" indent="-285750">
              <a:buFont typeface="Arial" panose="020B0604020202020204" pitchFamily="34" charset="0"/>
              <a:buChar char="•"/>
            </a:pPr>
            <a:r>
              <a:rPr lang="en-US" sz="1400" b="1" dirty="0">
                <a:solidFill>
                  <a:srgbClr val="002060"/>
                </a:solidFill>
                <a:latin typeface="Aptos" panose="020B0004020202020204" pitchFamily="34" charset="0"/>
              </a:rPr>
              <a:t>Ensure the service is started and enabled – </a:t>
            </a:r>
            <a:r>
              <a:rPr lang="en-US" sz="1400" b="1" dirty="0">
                <a:solidFill>
                  <a:srgbClr val="0070C0"/>
                </a:solidFill>
                <a:latin typeface="Aptos" panose="020B0004020202020204" pitchFamily="34" charset="0"/>
              </a:rPr>
              <a:t>Hint: You may use </a:t>
            </a:r>
            <a:r>
              <a:rPr lang="en-US" sz="1400" b="1" dirty="0" err="1">
                <a:solidFill>
                  <a:srgbClr val="0070C0"/>
                </a:solidFill>
                <a:latin typeface="Aptos" panose="020B0004020202020204" pitchFamily="34" charset="0"/>
              </a:rPr>
              <a:t>ansible.builtin.service</a:t>
            </a:r>
            <a:r>
              <a:rPr lang="en-US" sz="1400" b="1" dirty="0">
                <a:solidFill>
                  <a:srgbClr val="0070C0"/>
                </a:solidFill>
                <a:latin typeface="Aptos" panose="020B0004020202020204" pitchFamily="34" charset="0"/>
              </a:rPr>
              <a:t> module,  Service name: httpd for RHEL/ CentOS/ Fedora and apache2 for Debian / ubuntu OS</a:t>
            </a:r>
          </a:p>
          <a:p>
            <a:r>
              <a:rPr lang="en-US" sz="1400" b="1" dirty="0">
                <a:solidFill>
                  <a:srgbClr val="002060"/>
                </a:solidFill>
                <a:latin typeface="Aptos" panose="020B0004020202020204" pitchFamily="34" charset="0"/>
              </a:rPr>
              <a:t>Test it on your lab environment and share results</a:t>
            </a:r>
          </a:p>
        </p:txBody>
      </p:sp>
      <p:pic>
        <p:nvPicPr>
          <p:cNvPr id="4" name="Picture 2" descr="Download Free ansible Icons - SVG and PNG formats">
            <a:extLst>
              <a:ext uri="{FF2B5EF4-FFF2-40B4-BE49-F238E27FC236}">
                <a16:creationId xmlns:a16="http://schemas.microsoft.com/office/drawing/2014/main" id="{78523D56-0F34-91D9-BFBA-33AEA3B70DD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10071" y="960120"/>
            <a:ext cx="4937760" cy="4937760"/>
          </a:xfrm>
          <a:prstGeom prst="rect">
            <a:avLst/>
          </a:prstGeom>
          <a:solidFill>
            <a:srgbClr val="FFFFFF"/>
          </a:solid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73D03-1262-5651-1F79-2616F45283C5}"/>
              </a:ext>
            </a:extLst>
          </p:cNvPr>
          <p:cNvSpPr>
            <a:spLocks noGrp="1"/>
          </p:cNvSpPr>
          <p:nvPr>
            <p:ph type="title"/>
          </p:nvPr>
        </p:nvSpPr>
        <p:spPr>
          <a:xfrm>
            <a:off x="7004302" y="685800"/>
            <a:ext cx="4572001" cy="895139"/>
          </a:xfrm>
        </p:spPr>
        <p:txBody>
          <a:bodyPr anchor="b">
            <a:normAutofit/>
          </a:bodyPr>
          <a:lstStyle/>
          <a:p>
            <a:r>
              <a:rPr lang="en-US" b="1" dirty="0">
                <a:solidFill>
                  <a:schemeClr val="accent5">
                    <a:lumMod val="75000"/>
                  </a:schemeClr>
                </a:solidFill>
              </a:rPr>
              <a:t>What’s Next?</a:t>
            </a:r>
          </a:p>
        </p:txBody>
      </p:sp>
      <p:pic>
        <p:nvPicPr>
          <p:cNvPr id="5" name="Content Placeholder 4" descr="Conceptual image representing mosaic media interface and the digital software. A wall of screens curves away from view, shimmering with an assortment of random graphics, animations and simple icon images.">
            <a:extLst>
              <a:ext uri="{FF2B5EF4-FFF2-40B4-BE49-F238E27FC236}">
                <a16:creationId xmlns:a16="http://schemas.microsoft.com/office/drawing/2014/main" id="{E2D89149-DBC5-444D-9ED8-5C9A5454BC40}"/>
              </a:ext>
            </a:extLst>
          </p:cNvPr>
          <p:cNvPicPr>
            <a:picLocks noGrp="1" noChangeAspect="1"/>
          </p:cNvPicPr>
          <p:nvPr>
            <p:ph type="pic" sz="quarter" idx="18"/>
          </p:nvPr>
        </p:nvPicPr>
        <p:blipFill>
          <a:blip r:embed="rId3"/>
          <a:srcRect l="15830" r="14604" b="-1"/>
          <a:stretch>
            <a:fillRect/>
          </a:stretch>
        </p:blipFill>
        <p:spPr>
          <a:xfrm>
            <a:off x="271445" y="274320"/>
            <a:ext cx="5852160" cy="6309360"/>
          </a:xfrm>
          <a:prstGeom prst="rect">
            <a:avLst/>
          </a:prstGeom>
          <a:noFill/>
        </p:spPr>
      </p:pic>
      <p:sp>
        <p:nvSpPr>
          <p:cNvPr id="4" name="Content Placeholder 3">
            <a:extLst>
              <a:ext uri="{FF2B5EF4-FFF2-40B4-BE49-F238E27FC236}">
                <a16:creationId xmlns:a16="http://schemas.microsoft.com/office/drawing/2014/main" id="{A24A3581-0647-2381-7431-8ABE0BB639E0}"/>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10400" y="2133607"/>
            <a:ext cx="4572001" cy="2292090"/>
          </a:xfrm>
        </p:spPr>
        <p:txBody>
          <a:bodyPr>
            <a:noAutofit/>
          </a:bodyPr>
          <a:lstStyle/>
          <a:p>
            <a:pPr marL="0" indent="0">
              <a:spcBef>
                <a:spcPts val="2500"/>
              </a:spcBef>
              <a:buFont typeface="Arial" panose="020B0604020202020204" pitchFamily="34" charset="0"/>
              <a:buNone/>
            </a:pPr>
            <a:r>
              <a:rPr lang="en-US" sz="1600" b="1" dirty="0">
                <a:solidFill>
                  <a:srgbClr val="002060"/>
                </a:solidFill>
                <a:latin typeface="Aptos" panose="020B0004020202020204" pitchFamily="34" charset="0"/>
              </a:rPr>
              <a:t>Discuss Ansible Architecture and Design using below</a:t>
            </a:r>
          </a:p>
          <a:p>
            <a:pPr marL="285750" indent="-285750">
              <a:spcBef>
                <a:spcPts val="2500"/>
              </a:spcBef>
              <a:buFont typeface="Arial" panose="020B0604020202020204" pitchFamily="34" charset="0"/>
              <a:buChar char="•"/>
            </a:pPr>
            <a:r>
              <a:rPr lang="en-US" sz="1600" dirty="0">
                <a:solidFill>
                  <a:srgbClr val="002060"/>
                </a:solidFill>
                <a:latin typeface="Aptos" panose="020B0004020202020204" pitchFamily="34" charset="0"/>
              </a:rPr>
              <a:t>Ansible Configuration</a:t>
            </a:r>
          </a:p>
          <a:p>
            <a:pPr marL="285750" indent="-285750">
              <a:spcBef>
                <a:spcPts val="2500"/>
              </a:spcBef>
              <a:buFont typeface="Arial" panose="020B0604020202020204" pitchFamily="34" charset="0"/>
              <a:buChar char="•"/>
            </a:pPr>
            <a:r>
              <a:rPr lang="en-US" sz="1600" dirty="0">
                <a:solidFill>
                  <a:srgbClr val="002060"/>
                </a:solidFill>
                <a:latin typeface="Aptos" panose="020B0004020202020204" pitchFamily="34" charset="0"/>
              </a:rPr>
              <a:t>Ansible Inventories</a:t>
            </a:r>
          </a:p>
          <a:p>
            <a:pPr marL="285750" indent="-285750">
              <a:spcBef>
                <a:spcPts val="2500"/>
              </a:spcBef>
              <a:buFont typeface="Arial" panose="020B0604020202020204" pitchFamily="34" charset="0"/>
              <a:buChar char="•"/>
            </a:pPr>
            <a:r>
              <a:rPr lang="en-US" sz="1600" dirty="0">
                <a:solidFill>
                  <a:srgbClr val="002060"/>
                </a:solidFill>
                <a:latin typeface="Aptos" panose="020B0004020202020204" pitchFamily="34" charset="0"/>
              </a:rPr>
              <a:t>Ansible Modules</a:t>
            </a:r>
          </a:p>
        </p:txBody>
      </p:sp>
      <p:pic>
        <p:nvPicPr>
          <p:cNvPr id="3" name="Picture 2" descr="Download Free ansible Icons - SVG and PNG formats">
            <a:extLst>
              <a:ext uri="{FF2B5EF4-FFF2-40B4-BE49-F238E27FC236}">
                <a16:creationId xmlns:a16="http://schemas.microsoft.com/office/drawing/2014/main" id="{A1E65CFB-CEE0-0B51-82DD-6133A7D7B0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5084" y="101610"/>
            <a:ext cx="1314559" cy="1479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60153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8CE65-9271-954E-A09F-00068FA4E843}"/>
              </a:ext>
            </a:extLst>
          </p:cNvPr>
          <p:cNvSpPr>
            <a:spLocks noGrp="1"/>
          </p:cNvSpPr>
          <p:nvPr>
            <p:ph type="ctrTitle"/>
          </p:nvPr>
        </p:nvSpPr>
        <p:spPr>
          <a:xfrm>
            <a:off x="600456" y="992980"/>
            <a:ext cx="4856348" cy="1731932"/>
          </a:xfrm>
        </p:spPr>
        <p:txBody>
          <a:bodyPr anchor="ctr">
            <a:normAutofit/>
          </a:bodyPr>
          <a:lstStyle/>
          <a:p>
            <a:r>
              <a:rPr lang="en-US" b="1" dirty="0">
                <a:solidFill>
                  <a:schemeClr val="accent5"/>
                </a:solidFill>
                <a:latin typeface="Aptos" panose="020B0004020202020204" pitchFamily="34" charset="0"/>
              </a:rPr>
              <a:t>Brief history of  Ansible</a:t>
            </a:r>
          </a:p>
        </p:txBody>
      </p:sp>
      <p:pic>
        <p:nvPicPr>
          <p:cNvPr id="3" name="Picture 2" descr="Download Free ansible Icons - SVG and PNG formats">
            <a:extLst>
              <a:ext uri="{FF2B5EF4-FFF2-40B4-BE49-F238E27FC236}">
                <a16:creationId xmlns:a16="http://schemas.microsoft.com/office/drawing/2014/main" id="{C6FC1D7A-9CBA-EFB4-4CE3-59374963B7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6997" r="6163" b="-1"/>
          <a:stretch>
            <a:fillRect/>
          </a:stretch>
        </p:blipFill>
        <p:spPr bwMode="auto">
          <a:xfrm>
            <a:off x="9027072" y="127014"/>
            <a:ext cx="3070440" cy="1731932"/>
          </a:xfrm>
          <a:prstGeom prst="rect">
            <a:avLst/>
          </a:prstGeom>
          <a:solidFill>
            <a:srgbClr val="FFFFFF"/>
          </a:solidFill>
        </p:spPr>
      </p:pic>
      <p:sp>
        <p:nvSpPr>
          <p:cNvPr id="4" name="Content Placeholder 2">
            <a:extLst>
              <a:ext uri="{FF2B5EF4-FFF2-40B4-BE49-F238E27FC236}">
                <a16:creationId xmlns:a16="http://schemas.microsoft.com/office/drawing/2014/main" id="{C0E2C8F3-C5C4-E826-17D3-B391A81C0C26}"/>
              </a:ext>
            </a:extLst>
          </p:cNvPr>
          <p:cNvSpPr txBox="1">
            <a:spLocks/>
          </p:cNvSpPr>
          <p:nvPr/>
        </p:nvSpPr>
        <p:spPr>
          <a:xfrm>
            <a:off x="1088136" y="3008996"/>
            <a:ext cx="4187952" cy="3126009"/>
          </a:xfrm>
          <a:prstGeom prst="rect">
            <a:avLst/>
          </a:prstGeom>
        </p:spPr>
        <p:txBody>
          <a:bodyPr anchor="t">
            <a:normAutofit/>
          </a:bodyPr>
          <a:lstStyle>
            <a:lvl1pPr marL="0" indent="0" algn="l" defTabSz="914400" rtl="0" eaLnBrk="1" latinLnBrk="0" hangingPunct="1">
              <a:lnSpc>
                <a:spcPct val="120000"/>
              </a:lnSpc>
              <a:spcBef>
                <a:spcPts val="1000"/>
              </a:spcBef>
              <a:buFont typeface="Arial" panose="020B0604020202020204" pitchFamily="34" charset="0"/>
              <a:buNone/>
              <a:defRPr sz="1800" b="0" i="0" kern="1200">
                <a:solidFill>
                  <a:schemeClr val="tx1">
                    <a:lumMod val="65000"/>
                    <a:lumOff val="35000"/>
                  </a:schemeClr>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600" b="0" i="0" kern="1200">
                <a:solidFill>
                  <a:schemeClr val="tx1">
                    <a:lumMod val="65000"/>
                    <a:lumOff val="35000"/>
                  </a:schemeClr>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400" b="0" i="0" kern="1200">
                <a:solidFill>
                  <a:schemeClr val="tx1">
                    <a:lumMod val="65000"/>
                    <a:lumOff val="35000"/>
                  </a:schemeClr>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b="0" i="0" kern="1200">
                <a:solidFill>
                  <a:schemeClr val="tx1">
                    <a:lumMod val="65000"/>
                    <a:lumOff val="35000"/>
                  </a:schemeClr>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b="0" i="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pPr>
            <a:r>
              <a:rPr lang="en-US" sz="1400" b="1">
                <a:solidFill>
                  <a:srgbClr val="002060"/>
                </a:solidFill>
                <a:latin typeface="Aptos" panose="020B0004020202020204" pitchFamily="34" charset="0"/>
              </a:rPr>
              <a:t>- Ansible was created by Michael DeHaan in 2012.</a:t>
            </a:r>
          </a:p>
          <a:p>
            <a:pPr>
              <a:lnSpc>
                <a:spcPct val="110000"/>
              </a:lnSpc>
            </a:pPr>
            <a:r>
              <a:rPr lang="en-US" sz="1400" b="1">
                <a:solidFill>
                  <a:srgbClr val="002060"/>
                </a:solidFill>
                <a:latin typeface="Aptos" panose="020B0004020202020204" pitchFamily="34" charset="0"/>
              </a:rPr>
              <a:t>- It was designed to simplify automation using SSH and YAML.</a:t>
            </a:r>
          </a:p>
          <a:p>
            <a:pPr>
              <a:lnSpc>
                <a:spcPct val="110000"/>
              </a:lnSpc>
            </a:pPr>
            <a:r>
              <a:rPr lang="en-US" sz="1400" b="1">
                <a:solidFill>
                  <a:srgbClr val="002060"/>
                </a:solidFill>
                <a:latin typeface="Aptos" panose="020B0004020202020204" pitchFamily="34" charset="0"/>
              </a:rPr>
              <a:t>- Ansible quickly gained popularity for its agentless architecture.</a:t>
            </a:r>
          </a:p>
          <a:p>
            <a:pPr>
              <a:lnSpc>
                <a:spcPct val="110000"/>
              </a:lnSpc>
            </a:pPr>
            <a:r>
              <a:rPr lang="en-US" sz="1400" b="1">
                <a:solidFill>
                  <a:srgbClr val="002060"/>
                </a:solidFill>
                <a:latin typeface="Aptos" panose="020B0004020202020204" pitchFamily="34" charset="0"/>
              </a:rPr>
              <a:t>- In 2015, Red Hat acquired Ansible to strengthen its automation portfolio.</a:t>
            </a:r>
          </a:p>
          <a:p>
            <a:pPr>
              <a:lnSpc>
                <a:spcPct val="110000"/>
              </a:lnSpc>
            </a:pPr>
            <a:r>
              <a:rPr lang="en-US" sz="1400" b="1">
                <a:solidFill>
                  <a:srgbClr val="002060"/>
                </a:solidFill>
                <a:latin typeface="Aptos" panose="020B0004020202020204" pitchFamily="34" charset="0"/>
              </a:rPr>
              <a:t>- Today, Ansible is widely used in DevOps, cloud provisioning, and configuration management.</a:t>
            </a:r>
            <a:endParaRPr lang="en-US" sz="1400" b="1" dirty="0">
              <a:solidFill>
                <a:srgbClr val="002060"/>
              </a:solidFill>
              <a:latin typeface="Aptos" panose="020B0004020202020204" pitchFamily="34" charset="0"/>
            </a:endParaRPr>
          </a:p>
        </p:txBody>
      </p:sp>
      <p:pic>
        <p:nvPicPr>
          <p:cNvPr id="5" name="Picture 4" descr="A timeline of history with text and pictures">
            <a:extLst>
              <a:ext uri="{FF2B5EF4-FFF2-40B4-BE49-F238E27FC236}">
                <a16:creationId xmlns:a16="http://schemas.microsoft.com/office/drawing/2014/main" id="{034E6E9E-55E0-183D-1DBF-090020D4872A}"/>
              </a:ext>
            </a:extLst>
          </p:cNvPr>
          <p:cNvPicPr>
            <a:picLocks noChangeAspect="1"/>
          </p:cNvPicPr>
          <p:nvPr/>
        </p:nvPicPr>
        <p:blipFill>
          <a:blip r:embed="rId4"/>
          <a:stretch>
            <a:fillRect/>
          </a:stretch>
        </p:blipFill>
        <p:spPr>
          <a:xfrm>
            <a:off x="6254496" y="1981813"/>
            <a:ext cx="5843016" cy="3900213"/>
          </a:xfrm>
          <a:prstGeom prst="rect">
            <a:avLst/>
          </a:prstGeom>
          <a:noFill/>
        </p:spPr>
      </p:pic>
    </p:spTree>
    <p:extLst>
      <p:ext uri="{BB962C8B-B14F-4D97-AF65-F5344CB8AC3E}">
        <p14:creationId xmlns:p14="http://schemas.microsoft.com/office/powerpoint/2010/main" val="25351399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15952-18D3-4632-20C0-02EAABCBFE1C}"/>
              </a:ext>
            </a:extLst>
          </p:cNvPr>
          <p:cNvSpPr>
            <a:spLocks noGrp="1"/>
          </p:cNvSpPr>
          <p:nvPr>
            <p:ph type="title"/>
          </p:nvPr>
        </p:nvSpPr>
        <p:spPr>
          <a:xfrm>
            <a:off x="1685544" y="0"/>
            <a:ext cx="5891784" cy="757237"/>
          </a:xfrm>
        </p:spPr>
        <p:txBody>
          <a:bodyPr vert="horz" lIns="91440" tIns="45720" rIns="91440" bIns="45720" rtlCol="0" anchor="ctr">
            <a:normAutofit/>
          </a:bodyPr>
          <a:lstStyle/>
          <a:p>
            <a:r>
              <a:rPr lang="en-US" sz="2400" b="1" dirty="0">
                <a:solidFill>
                  <a:schemeClr val="accent5"/>
                </a:solidFill>
                <a:latin typeface="Aptos" panose="020B0004020202020204" pitchFamily="34" charset="0"/>
              </a:rPr>
              <a:t>Introduction to Ansible – Summary</a:t>
            </a:r>
          </a:p>
        </p:txBody>
      </p:sp>
      <p:graphicFrame>
        <p:nvGraphicFramePr>
          <p:cNvPr id="9" name="TextBox 6">
            <a:extLst>
              <a:ext uri="{FF2B5EF4-FFF2-40B4-BE49-F238E27FC236}">
                <a16:creationId xmlns:a16="http://schemas.microsoft.com/office/drawing/2014/main" id="{F174A63B-233A-969D-0341-30B1643770B4}"/>
              </a:ext>
            </a:extLst>
          </p:cNvPr>
          <p:cNvGraphicFramePr/>
          <p:nvPr>
            <p:extLst>
              <p:ext uri="{D42A27DB-BD31-4B8C-83A1-F6EECF244321}">
                <p14:modId xmlns:p14="http://schemas.microsoft.com/office/powerpoint/2010/main" val="3046188823"/>
              </p:ext>
            </p:extLst>
          </p:nvPr>
        </p:nvGraphicFramePr>
        <p:xfrm>
          <a:off x="-871728" y="802673"/>
          <a:ext cx="11350752" cy="58613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Download Free ansible Icons - SVG and PNG formats">
            <a:extLst>
              <a:ext uri="{FF2B5EF4-FFF2-40B4-BE49-F238E27FC236}">
                <a16:creationId xmlns:a16="http://schemas.microsoft.com/office/drawing/2014/main" id="{1AA97470-FFA7-5E10-9704-3BA5E8266D6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983794" y="194023"/>
            <a:ext cx="2802822" cy="1479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309281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C5BD23-6438-06EA-CD40-81BC5656A0AE}"/>
            </a:ext>
          </a:extLst>
        </p:cNvPr>
        <p:cNvGrpSpPr/>
        <p:nvPr/>
      </p:nvGrpSpPr>
      <p:grpSpPr>
        <a:xfrm>
          <a:off x="0" y="0"/>
          <a:ext cx="0" cy="0"/>
          <a:chOff x="0" y="0"/>
          <a:chExt cx="0" cy="0"/>
        </a:xfrm>
      </p:grpSpPr>
      <p:sp>
        <p:nvSpPr>
          <p:cNvPr id="7" name="Rectangle 1">
            <a:extLst>
              <a:ext uri="{FF2B5EF4-FFF2-40B4-BE49-F238E27FC236}">
                <a16:creationId xmlns:a16="http://schemas.microsoft.com/office/drawing/2014/main" id="{FAD5BAB8-5448-4A54-F809-3A8FAE4D8990}"/>
              </a:ext>
            </a:extLst>
          </p:cNvPr>
          <p:cNvSpPr>
            <a:spLocks noChangeArrowheads="1"/>
          </p:cNvSpPr>
          <p:nvPr/>
        </p:nvSpPr>
        <p:spPr bwMode="auto">
          <a:xfrm>
            <a:off x="358986" y="339359"/>
            <a:ext cx="11299689"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1" i="0" u="none" strike="noStrike" cap="none" normalizeH="0" baseline="0" dirty="0">
              <a:ln>
                <a:noFill/>
              </a:ln>
              <a:solidFill>
                <a:srgbClr val="002060"/>
              </a:solidFill>
              <a:effectLst/>
              <a:latin typeface="Aptos" panose="020B00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C00000"/>
                </a:solidFill>
                <a:effectLst/>
                <a:latin typeface="Aptos" panose="020B0004020202020204" pitchFamily="34" charset="0"/>
              </a:rPr>
              <a:t>1. No Agent, No Licensing Cost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Ansible is agentless — it uses SSH or </a:t>
            </a:r>
            <a:r>
              <a:rPr kumimoji="0" lang="en-US" altLang="en-US" sz="1300" b="1" i="0" u="none" strike="noStrike" cap="none" normalizeH="0" baseline="0" dirty="0" err="1">
                <a:ln>
                  <a:noFill/>
                </a:ln>
                <a:solidFill>
                  <a:srgbClr val="002060"/>
                </a:solidFill>
                <a:effectLst/>
                <a:latin typeface="Aptos" panose="020B0004020202020204" pitchFamily="34" charset="0"/>
              </a:rPr>
              <a:t>WinRM</a:t>
            </a:r>
            <a:r>
              <a:rPr kumimoji="0" lang="en-US" altLang="en-US" sz="1300" b="1" i="0" u="none" strike="noStrike" cap="none" normalizeH="0" baseline="0" dirty="0">
                <a:ln>
                  <a:noFill/>
                </a:ln>
                <a:solidFill>
                  <a:srgbClr val="002060"/>
                </a:solidFill>
                <a:effectLst/>
                <a:latin typeface="Aptos" panose="020B0004020202020204" pitchFamily="34" charset="0"/>
              </a:rPr>
              <a:t>, so you don’t need to install or maintain agents on target systems.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Open-source: No licensing fees for the core tool.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Cost-saving: Reduces infrastructure overhead and software costs.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1" i="0" u="none" strike="noStrike" cap="none" normalizeH="0" baseline="0" dirty="0">
              <a:ln>
                <a:noFill/>
              </a:ln>
              <a:solidFill>
                <a:srgbClr val="002060"/>
              </a:solidFill>
              <a:effectLst/>
              <a:latin typeface="Aptos" panose="020B0004020202020204" pitchFamily="34" charset="0"/>
            </a:endParaRPr>
          </a:p>
        </p:txBody>
      </p:sp>
      <p:sp>
        <p:nvSpPr>
          <p:cNvPr id="9" name="Rectangle 3">
            <a:extLst>
              <a:ext uri="{FF2B5EF4-FFF2-40B4-BE49-F238E27FC236}">
                <a16:creationId xmlns:a16="http://schemas.microsoft.com/office/drawing/2014/main" id="{4200BD89-BA3C-EDCF-B12A-8C13BF932108}"/>
              </a:ext>
            </a:extLst>
          </p:cNvPr>
          <p:cNvSpPr>
            <a:spLocks noChangeArrowheads="1"/>
          </p:cNvSpPr>
          <p:nvPr/>
        </p:nvSpPr>
        <p:spPr bwMode="auto">
          <a:xfrm>
            <a:off x="310894" y="1605841"/>
            <a:ext cx="10268712"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C00000"/>
                </a:solidFill>
                <a:effectLst/>
                <a:latin typeface="Aptos" panose="020B0004020202020204" pitchFamily="34" charset="0"/>
              </a:rPr>
              <a:t>2. Faster Implementation = Lower Initial Cost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Simple YAML syntax: Easy to learn, reducing training time. Quick onboarding: Teams can start automating within days.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Reusable roles and playbooks: Speeds up deployment across environments.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002060"/>
                </a:solidFill>
                <a:effectLst/>
                <a:latin typeface="Aptos" panose="020B0004020202020204" pitchFamily="34" charset="0"/>
              </a:rPr>
              <a:t>💡 </a:t>
            </a:r>
            <a:r>
              <a:rPr kumimoji="0" lang="en-US" altLang="en-US" sz="1300" b="1" i="1" u="none" strike="noStrike" cap="none" normalizeH="0" baseline="0" dirty="0">
                <a:ln>
                  <a:noFill/>
                </a:ln>
                <a:solidFill>
                  <a:srgbClr val="002060"/>
                </a:solidFill>
                <a:effectLst/>
                <a:latin typeface="Aptos" panose="020B0004020202020204" pitchFamily="34" charset="0"/>
              </a:rPr>
              <a:t>“We can automate repetitive tasks in hours instead of weeks, reducing implementation timelines and cost.”</a:t>
            </a:r>
            <a:endParaRPr kumimoji="0" lang="en-US" altLang="en-US" sz="1300" b="1" i="0" u="none" strike="noStrike" cap="none" normalizeH="0" baseline="0" dirty="0">
              <a:ln>
                <a:noFill/>
              </a:ln>
              <a:solidFill>
                <a:srgbClr val="002060"/>
              </a:solidFill>
              <a:effectLst/>
              <a:latin typeface="Aptos" panose="020B0004020202020204" pitchFamily="34" charset="0"/>
            </a:endParaRPr>
          </a:p>
        </p:txBody>
      </p:sp>
      <p:sp>
        <p:nvSpPr>
          <p:cNvPr id="11" name="Rectangle 5">
            <a:extLst>
              <a:ext uri="{FF2B5EF4-FFF2-40B4-BE49-F238E27FC236}">
                <a16:creationId xmlns:a16="http://schemas.microsoft.com/office/drawing/2014/main" id="{5FA68360-74A2-CEAC-2C17-117F3192B754}"/>
              </a:ext>
            </a:extLst>
          </p:cNvPr>
          <p:cNvSpPr>
            <a:spLocks noChangeArrowheads="1"/>
          </p:cNvSpPr>
          <p:nvPr/>
        </p:nvSpPr>
        <p:spPr bwMode="auto">
          <a:xfrm>
            <a:off x="310894" y="2388528"/>
            <a:ext cx="9820657"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1" i="0" u="none" strike="noStrike" cap="none" normalizeH="0" baseline="0" dirty="0">
              <a:ln>
                <a:noFill/>
              </a:ln>
              <a:solidFill>
                <a:srgbClr val="C00000"/>
              </a:solidFill>
              <a:effectLst/>
              <a:latin typeface="Aptos" panose="020B00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C00000"/>
                </a:solidFill>
                <a:effectLst/>
                <a:latin typeface="Aptos" panose="020B0004020202020204" pitchFamily="34" charset="0"/>
              </a:rPr>
              <a:t>3. Reduced Human Error = Lower Risk &amp; Rework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Manual tasks are prone to mistakes.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Ansible ensures idempotency — tasks only apply changes when needed.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Fewer errors mean less downtime, less troubleshooting, and lower support costs.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1" i="0" u="none" strike="noStrike" cap="none" normalizeH="0" baseline="0" dirty="0">
              <a:ln>
                <a:noFill/>
              </a:ln>
              <a:solidFill>
                <a:srgbClr val="002060"/>
              </a:solidFill>
              <a:effectLst/>
              <a:latin typeface="Aptos" panose="020B0004020202020204" pitchFamily="34" charset="0"/>
            </a:endParaRPr>
          </a:p>
        </p:txBody>
      </p:sp>
      <p:sp>
        <p:nvSpPr>
          <p:cNvPr id="13" name="Rectangle 7">
            <a:extLst>
              <a:ext uri="{FF2B5EF4-FFF2-40B4-BE49-F238E27FC236}">
                <a16:creationId xmlns:a16="http://schemas.microsoft.com/office/drawing/2014/main" id="{DFB567C0-7332-FB4A-785C-291B1F897374}"/>
              </a:ext>
            </a:extLst>
          </p:cNvPr>
          <p:cNvSpPr>
            <a:spLocks noChangeArrowheads="1"/>
          </p:cNvSpPr>
          <p:nvPr/>
        </p:nvSpPr>
        <p:spPr bwMode="auto">
          <a:xfrm>
            <a:off x="310894" y="3547784"/>
            <a:ext cx="9646922" cy="10926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C00000"/>
                </a:solidFill>
                <a:effectLst/>
                <a:latin typeface="Aptos" panose="020B0004020202020204" pitchFamily="34" charset="0"/>
              </a:rPr>
              <a:t>4. Scalable Automation = Operational Efficiency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One playbook can manage hundreds of servers.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Supports parallel execution, saving time during patching, provisioning, or remediation.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Easily integrates with tools like ServiceNow, AWS, Prometheus, etc.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002060"/>
                </a:solidFill>
                <a:effectLst/>
                <a:latin typeface="Aptos" panose="020B0004020202020204" pitchFamily="34" charset="0"/>
              </a:rPr>
              <a:t>💡 </a:t>
            </a:r>
            <a:r>
              <a:rPr kumimoji="0" lang="en-US" altLang="en-US" sz="1300" b="1" i="1" u="none" strike="noStrike" cap="none" normalizeH="0" baseline="0" dirty="0">
                <a:ln>
                  <a:noFill/>
                </a:ln>
                <a:solidFill>
                  <a:srgbClr val="002060"/>
                </a:solidFill>
                <a:effectLst/>
                <a:latin typeface="Aptos" panose="020B0004020202020204" pitchFamily="34" charset="0"/>
              </a:rPr>
              <a:t>“We can scale operations without scaling headcount.”</a:t>
            </a:r>
            <a:endParaRPr kumimoji="0" lang="en-US" altLang="en-US" sz="1300" b="1" i="0" u="none" strike="noStrike" cap="none" normalizeH="0" baseline="0" dirty="0">
              <a:ln>
                <a:noFill/>
              </a:ln>
              <a:solidFill>
                <a:srgbClr val="002060"/>
              </a:solidFill>
              <a:effectLst/>
              <a:latin typeface="Aptos" panose="020B0004020202020204" pitchFamily="34" charset="0"/>
            </a:endParaRPr>
          </a:p>
        </p:txBody>
      </p:sp>
      <p:sp>
        <p:nvSpPr>
          <p:cNvPr id="15" name="Rectangle 9">
            <a:extLst>
              <a:ext uri="{FF2B5EF4-FFF2-40B4-BE49-F238E27FC236}">
                <a16:creationId xmlns:a16="http://schemas.microsoft.com/office/drawing/2014/main" id="{F52BA351-7F03-F35B-35B6-419AE95798BB}"/>
              </a:ext>
            </a:extLst>
          </p:cNvPr>
          <p:cNvSpPr>
            <a:spLocks noChangeArrowheads="1"/>
          </p:cNvSpPr>
          <p:nvPr/>
        </p:nvSpPr>
        <p:spPr bwMode="auto">
          <a:xfrm>
            <a:off x="310894" y="4569369"/>
            <a:ext cx="9415950"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1" i="0" u="none" strike="noStrike" cap="none" normalizeH="0" baseline="0" dirty="0">
              <a:ln>
                <a:noFill/>
              </a:ln>
              <a:solidFill>
                <a:srgbClr val="002060"/>
              </a:solidFill>
              <a:effectLst/>
              <a:latin typeface="Aptos" panose="020B00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C00000"/>
                </a:solidFill>
                <a:effectLst/>
                <a:latin typeface="Aptos" panose="020B0004020202020204" pitchFamily="34" charset="0"/>
              </a:rPr>
              <a:t>5. Maintenance-Friendly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Playbooks are version-controlled and documented.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Easy to update, audit, and reuse.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Supports auto-remediation (e.g., restart services, clean disk, reboot on high CPU) — reducing manual intervention.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1" i="0" u="none" strike="noStrike" cap="none" normalizeH="0" baseline="0" dirty="0">
              <a:ln>
                <a:noFill/>
              </a:ln>
              <a:solidFill>
                <a:srgbClr val="002060"/>
              </a:solidFill>
              <a:effectLst/>
              <a:latin typeface="Aptos" panose="020B0004020202020204" pitchFamily="34" charset="0"/>
            </a:endParaRPr>
          </a:p>
        </p:txBody>
      </p:sp>
      <p:sp>
        <p:nvSpPr>
          <p:cNvPr id="17" name="Rectangle 11">
            <a:extLst>
              <a:ext uri="{FF2B5EF4-FFF2-40B4-BE49-F238E27FC236}">
                <a16:creationId xmlns:a16="http://schemas.microsoft.com/office/drawing/2014/main" id="{481EC4C0-DD3B-EBF3-A198-E0495FA0F45C}"/>
              </a:ext>
            </a:extLst>
          </p:cNvPr>
          <p:cNvSpPr>
            <a:spLocks noChangeArrowheads="1"/>
          </p:cNvSpPr>
          <p:nvPr/>
        </p:nvSpPr>
        <p:spPr bwMode="auto">
          <a:xfrm>
            <a:off x="358986" y="5927738"/>
            <a:ext cx="9910262"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C00000"/>
                </a:solidFill>
                <a:effectLst/>
                <a:latin typeface="Aptos" panose="020B0004020202020204" pitchFamily="34" charset="0"/>
              </a:rPr>
              <a:t>6. Integration-Ready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Works with existing tools: CI/CD pipelines, cloud platforms, monitoring systems.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rgbClr val="002060"/>
                </a:solidFill>
                <a:effectLst/>
                <a:latin typeface="Aptos" panose="020B0004020202020204" pitchFamily="34" charset="0"/>
              </a:rPr>
              <a:t>Enables self-healing infrastructure when integrated with alerting tools.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1" i="0" u="none" strike="noStrike" cap="none" normalizeH="0" baseline="0" dirty="0">
              <a:ln>
                <a:noFill/>
              </a:ln>
              <a:solidFill>
                <a:srgbClr val="002060"/>
              </a:solidFill>
              <a:effectLst/>
              <a:latin typeface="Aptos" panose="020B0004020202020204" pitchFamily="34" charset="0"/>
            </a:endParaRPr>
          </a:p>
        </p:txBody>
      </p:sp>
      <p:pic>
        <p:nvPicPr>
          <p:cNvPr id="3" name="Picture 2" descr="Download Free ansible Icons - SVG and PNG formats">
            <a:extLst>
              <a:ext uri="{FF2B5EF4-FFF2-40B4-BE49-F238E27FC236}">
                <a16:creationId xmlns:a16="http://schemas.microsoft.com/office/drawing/2014/main" id="{C997C42E-4F54-E67E-6EC2-ADA8DECB9F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85546" y="106525"/>
            <a:ext cx="2802822" cy="147932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2EBBA0C-3CFD-5ADF-4160-9056EDC3A057}"/>
              </a:ext>
            </a:extLst>
          </p:cNvPr>
          <p:cNvSpPr txBox="1"/>
          <p:nvPr/>
        </p:nvSpPr>
        <p:spPr>
          <a:xfrm>
            <a:off x="3483864" y="173736"/>
            <a:ext cx="3099816" cy="369332"/>
          </a:xfrm>
          <a:prstGeom prst="rect">
            <a:avLst/>
          </a:prstGeom>
          <a:noFill/>
        </p:spPr>
        <p:txBody>
          <a:bodyPr wrap="square" rtlCol="0">
            <a:spAutoFit/>
          </a:bodyPr>
          <a:lstStyle/>
          <a:p>
            <a:pPr algn="ctr"/>
            <a:r>
              <a:rPr lang="en-US" b="1" dirty="0">
                <a:solidFill>
                  <a:schemeClr val="accent5"/>
                </a:solidFill>
                <a:latin typeface="Aptos" panose="020B0004020202020204" pitchFamily="34" charset="0"/>
              </a:rPr>
              <a:t>Reason to Use Ansible </a:t>
            </a:r>
            <a:endParaRPr lang="en-IN" b="1" dirty="0">
              <a:solidFill>
                <a:schemeClr val="accent5"/>
              </a:solidFill>
              <a:latin typeface="Aptos" panose="020B0004020202020204" pitchFamily="34" charset="0"/>
            </a:endParaRPr>
          </a:p>
        </p:txBody>
      </p:sp>
    </p:spTree>
    <p:extLst>
      <p:ext uri="{BB962C8B-B14F-4D97-AF65-F5344CB8AC3E}">
        <p14:creationId xmlns:p14="http://schemas.microsoft.com/office/powerpoint/2010/main" val="113968290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EECF4-7FB0-2751-41E6-7518CD36872D}"/>
              </a:ext>
            </a:extLst>
          </p:cNvPr>
          <p:cNvSpPr>
            <a:spLocks noGrp="1"/>
          </p:cNvSpPr>
          <p:nvPr>
            <p:ph type="title"/>
          </p:nvPr>
        </p:nvSpPr>
        <p:spPr>
          <a:xfrm>
            <a:off x="281559" y="361627"/>
            <a:ext cx="9173337" cy="552773"/>
          </a:xfrm>
        </p:spPr>
        <p:txBody>
          <a:bodyPr anchor="b">
            <a:normAutofit/>
          </a:bodyPr>
          <a:lstStyle/>
          <a:p>
            <a:pPr algn="ctr"/>
            <a:r>
              <a:rPr lang="en-US" sz="2700" b="1" dirty="0">
                <a:solidFill>
                  <a:schemeClr val="accent5"/>
                </a:solidFill>
                <a:latin typeface="Aptos" panose="020B0004020202020204" pitchFamily="34" charset="0"/>
              </a:rPr>
              <a:t>Ansible Concepts</a:t>
            </a:r>
          </a:p>
        </p:txBody>
      </p:sp>
      <p:sp>
        <p:nvSpPr>
          <p:cNvPr id="4" name="Content Placeholder 3">
            <a:extLst>
              <a:ext uri="{FF2B5EF4-FFF2-40B4-BE49-F238E27FC236}">
                <a16:creationId xmlns:a16="http://schemas.microsoft.com/office/drawing/2014/main" id="{7CC7C064-A01F-49AE-FE94-3E86748164AD}"/>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379464" y="1452623"/>
            <a:ext cx="5486401" cy="5405377"/>
          </a:xfrm>
        </p:spPr>
        <p:txBody>
          <a:bodyPr>
            <a:normAutofit/>
          </a:bodyPr>
          <a:lstStyle/>
          <a:p>
            <a:pPr marL="0" indent="0">
              <a:spcBef>
                <a:spcPts val="2500"/>
              </a:spcBef>
              <a:buFont typeface="Arial" panose="020B0604020202020204" pitchFamily="34" charset="0"/>
              <a:buNone/>
            </a:pPr>
            <a:r>
              <a:rPr lang="en-US" sz="1500" b="1" dirty="0">
                <a:solidFill>
                  <a:schemeClr val="accent5"/>
                </a:solidFill>
                <a:latin typeface="Aptos" panose="020B0004020202020204" pitchFamily="34" charset="0"/>
              </a:rPr>
              <a:t>Control Node Role</a:t>
            </a:r>
          </a:p>
          <a:p>
            <a:pPr marL="0" lvl="1" indent="0">
              <a:buFont typeface="Arial" panose="020B0604020202020204" pitchFamily="34" charset="0"/>
              <a:buNone/>
            </a:pPr>
            <a:r>
              <a:rPr sz="1500" b="1" dirty="0">
                <a:solidFill>
                  <a:srgbClr val="002060"/>
                </a:solidFill>
                <a:latin typeface="Aptos" panose="020B0004020202020204" pitchFamily="34" charset="0"/>
              </a:rPr>
              <a:t>The control node is the central system where Ansible is installed and automation commands originate.</a:t>
            </a:r>
            <a:endParaRPr lang="en-US" sz="1500" b="1" dirty="0">
              <a:solidFill>
                <a:srgbClr val="002060"/>
              </a:solidFill>
              <a:latin typeface="Aptos" panose="020B0004020202020204" pitchFamily="34" charset="0"/>
            </a:endParaRPr>
          </a:p>
          <a:p>
            <a:pPr marL="0" indent="0">
              <a:spcBef>
                <a:spcPts val="2500"/>
              </a:spcBef>
              <a:buFont typeface="Arial" panose="020B0604020202020204" pitchFamily="34" charset="0"/>
              <a:buNone/>
            </a:pPr>
            <a:r>
              <a:rPr lang="en-US" sz="1500" b="1" dirty="0">
                <a:solidFill>
                  <a:schemeClr val="accent5"/>
                </a:solidFill>
                <a:latin typeface="Aptos" panose="020B0004020202020204" pitchFamily="34" charset="0"/>
              </a:rPr>
              <a:t>Managed Nodes Definition</a:t>
            </a:r>
          </a:p>
          <a:p>
            <a:pPr marL="0" lvl="1" indent="0">
              <a:buFont typeface="Arial" panose="020B0604020202020204" pitchFamily="34" charset="0"/>
              <a:buNone/>
            </a:pPr>
            <a:r>
              <a:rPr sz="1500" b="1" dirty="0">
                <a:solidFill>
                  <a:srgbClr val="002060"/>
                </a:solidFill>
                <a:latin typeface="Aptos" panose="020B0004020202020204" pitchFamily="34" charset="0"/>
              </a:rPr>
              <a:t>Managed nodes are target systems controlled by Ansible, including Linux, Windows, and other operating systems.</a:t>
            </a:r>
            <a:endParaRPr lang="en-US" sz="1500" b="1" dirty="0">
              <a:solidFill>
                <a:srgbClr val="002060"/>
              </a:solidFill>
              <a:latin typeface="Aptos" panose="020B0004020202020204" pitchFamily="34" charset="0"/>
            </a:endParaRPr>
          </a:p>
          <a:p>
            <a:pPr marL="0" indent="0">
              <a:spcBef>
                <a:spcPts val="2500"/>
              </a:spcBef>
              <a:buFont typeface="Arial" panose="020B0604020202020204" pitchFamily="34" charset="0"/>
              <a:buNone/>
            </a:pPr>
            <a:r>
              <a:rPr lang="en-US" sz="1500" b="1" dirty="0">
                <a:solidFill>
                  <a:schemeClr val="accent5"/>
                </a:solidFill>
                <a:latin typeface="Aptos" panose="020B0004020202020204" pitchFamily="34" charset="0"/>
              </a:rPr>
              <a:t>Communication Protocols</a:t>
            </a:r>
          </a:p>
          <a:p>
            <a:pPr marL="0" lvl="1" indent="0">
              <a:buFont typeface="Arial" panose="020B0604020202020204" pitchFamily="34" charset="0"/>
              <a:buNone/>
            </a:pPr>
            <a:r>
              <a:rPr sz="1500" b="1" dirty="0">
                <a:solidFill>
                  <a:srgbClr val="002060"/>
                </a:solidFill>
                <a:latin typeface="Aptos" panose="020B0004020202020204" pitchFamily="34" charset="0"/>
              </a:rPr>
              <a:t>Control node communicates with managed nodes using SSH for Unix-like systems and </a:t>
            </a:r>
            <a:r>
              <a:rPr sz="1500" b="1" dirty="0" err="1">
                <a:solidFill>
                  <a:srgbClr val="002060"/>
                </a:solidFill>
                <a:latin typeface="Aptos" panose="020B0004020202020204" pitchFamily="34" charset="0"/>
              </a:rPr>
              <a:t>WinRM</a:t>
            </a:r>
            <a:r>
              <a:rPr sz="1500" b="1" dirty="0">
                <a:solidFill>
                  <a:srgbClr val="002060"/>
                </a:solidFill>
                <a:latin typeface="Aptos" panose="020B0004020202020204" pitchFamily="34" charset="0"/>
              </a:rPr>
              <a:t> for Windows systems.</a:t>
            </a:r>
            <a:endParaRPr lang="en-US" sz="1500" b="1" dirty="0">
              <a:solidFill>
                <a:srgbClr val="002060"/>
              </a:solidFill>
              <a:latin typeface="Aptos" panose="020B0004020202020204" pitchFamily="34" charset="0"/>
            </a:endParaRPr>
          </a:p>
          <a:p>
            <a:pPr marL="0" indent="0">
              <a:spcBef>
                <a:spcPts val="2500"/>
              </a:spcBef>
              <a:buFont typeface="Arial" panose="020B0604020202020204" pitchFamily="34" charset="0"/>
              <a:buNone/>
            </a:pPr>
            <a:r>
              <a:rPr lang="en-US" sz="1500" b="1" dirty="0">
                <a:solidFill>
                  <a:schemeClr val="accent5"/>
                </a:solidFill>
                <a:latin typeface="Aptos" panose="020B0004020202020204" pitchFamily="34" charset="0"/>
              </a:rPr>
              <a:t>Agentless Automation Benefits</a:t>
            </a:r>
          </a:p>
          <a:p>
            <a:pPr marL="0" lvl="1" indent="0">
              <a:buFont typeface="Arial" panose="020B0604020202020204" pitchFamily="34" charset="0"/>
              <a:buNone/>
            </a:pPr>
            <a:r>
              <a:rPr sz="1500" b="1" dirty="0">
                <a:solidFill>
                  <a:srgbClr val="002060"/>
                </a:solidFill>
                <a:latin typeface="Aptos" panose="020B0004020202020204" pitchFamily="34" charset="0"/>
              </a:rPr>
              <a:t>Ansible automates tasks without installing agents on managed nodes, simplifying configuration and improving security.</a:t>
            </a:r>
            <a:endParaRPr lang="en-US" sz="1500" b="1" dirty="0">
              <a:solidFill>
                <a:srgbClr val="002060"/>
              </a:solidFill>
              <a:latin typeface="Aptos" panose="020B0004020202020204" pitchFamily="34" charset="0"/>
            </a:endParaRPr>
          </a:p>
        </p:txBody>
      </p:sp>
      <p:pic>
        <p:nvPicPr>
          <p:cNvPr id="12" name="Graphic 11">
            <a:extLst>
              <a:ext uri="{FF2B5EF4-FFF2-40B4-BE49-F238E27FC236}">
                <a16:creationId xmlns:a16="http://schemas.microsoft.com/office/drawing/2014/main" id="{B5082B72-2089-6AC2-F370-B233665A15D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7863" y="2237994"/>
            <a:ext cx="5486401" cy="4190238"/>
          </a:xfrm>
          <a:prstGeom prst="rect">
            <a:avLst/>
          </a:prstGeom>
        </p:spPr>
      </p:pic>
      <p:pic>
        <p:nvPicPr>
          <p:cNvPr id="3" name="Picture 2" descr="Download Free ansible Icons - SVG and PNG formats">
            <a:extLst>
              <a:ext uri="{FF2B5EF4-FFF2-40B4-BE49-F238E27FC236}">
                <a16:creationId xmlns:a16="http://schemas.microsoft.com/office/drawing/2014/main" id="{D8861DF0-F8CA-5C92-D20E-82DA9A6DDC3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83794" y="194023"/>
            <a:ext cx="2802822" cy="1479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59009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50669E-2243-F6A5-B76A-47C31F2C7B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A85934-97E4-3875-1B35-37FB640ED178}"/>
              </a:ext>
            </a:extLst>
          </p:cNvPr>
          <p:cNvSpPr>
            <a:spLocks noGrp="1"/>
          </p:cNvSpPr>
          <p:nvPr>
            <p:ph type="title"/>
          </p:nvPr>
        </p:nvSpPr>
        <p:spPr>
          <a:xfrm>
            <a:off x="71247" y="0"/>
            <a:ext cx="9173337" cy="552773"/>
          </a:xfrm>
        </p:spPr>
        <p:txBody>
          <a:bodyPr anchor="b">
            <a:normAutofit/>
          </a:bodyPr>
          <a:lstStyle/>
          <a:p>
            <a:pPr algn="ctr"/>
            <a:r>
              <a:rPr lang="en-US" sz="2700" b="1" dirty="0">
                <a:solidFill>
                  <a:schemeClr val="accent5"/>
                </a:solidFill>
                <a:latin typeface="Aptos" panose="020B0004020202020204" pitchFamily="34" charset="0"/>
              </a:rPr>
              <a:t>Ansible Concepts</a:t>
            </a:r>
          </a:p>
        </p:txBody>
      </p:sp>
      <p:pic>
        <p:nvPicPr>
          <p:cNvPr id="12" name="Graphic 11">
            <a:extLst>
              <a:ext uri="{FF2B5EF4-FFF2-40B4-BE49-F238E27FC236}">
                <a16:creationId xmlns:a16="http://schemas.microsoft.com/office/drawing/2014/main" id="{435F4B65-4E43-19B3-C2EB-801605C0B29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7863" y="2237994"/>
            <a:ext cx="5486401" cy="4190238"/>
          </a:xfrm>
          <a:prstGeom prst="rect">
            <a:avLst/>
          </a:prstGeom>
        </p:spPr>
      </p:pic>
      <p:sp>
        <p:nvSpPr>
          <p:cNvPr id="8" name="TextBox 7">
            <a:extLst>
              <a:ext uri="{FF2B5EF4-FFF2-40B4-BE49-F238E27FC236}">
                <a16:creationId xmlns:a16="http://schemas.microsoft.com/office/drawing/2014/main" id="{E5EE3454-DE85-68FA-9867-719D86394867}"/>
              </a:ext>
            </a:extLst>
          </p:cNvPr>
          <p:cNvSpPr txBox="1"/>
          <p:nvPr/>
        </p:nvSpPr>
        <p:spPr>
          <a:xfrm>
            <a:off x="6577584" y="1521363"/>
            <a:ext cx="5486401" cy="4832092"/>
          </a:xfrm>
          <a:prstGeom prst="rect">
            <a:avLst/>
          </a:prstGeom>
          <a:noFill/>
        </p:spPr>
        <p:txBody>
          <a:bodyPr wrap="square">
            <a:spAutoFit/>
          </a:bodyPr>
          <a:lstStyle/>
          <a:p>
            <a:r>
              <a:rPr lang="en-US" sz="1400" b="1" dirty="0">
                <a:solidFill>
                  <a:schemeClr val="accent5"/>
                </a:solidFill>
                <a:latin typeface="Aptos" panose="020B0004020202020204" pitchFamily="34" charset="0"/>
              </a:rPr>
              <a:t>Inventory</a:t>
            </a:r>
          </a:p>
          <a:p>
            <a:r>
              <a:rPr lang="en-US" sz="1400" b="1" dirty="0">
                <a:solidFill>
                  <a:srgbClr val="002060"/>
                </a:solidFill>
                <a:latin typeface="Aptos" panose="020B0004020202020204" pitchFamily="34" charset="0"/>
              </a:rPr>
              <a:t>A list of managed nodes provided by one or more inventory sources . Your inventory can specify information specific to each node, like IP address. It is also used for assigning groups, that both allow for node selection in the Play and bulk variable assignment.</a:t>
            </a:r>
          </a:p>
          <a:p>
            <a:endParaRPr lang="en-US" sz="1400" b="1" dirty="0">
              <a:solidFill>
                <a:srgbClr val="002060"/>
              </a:solidFill>
              <a:latin typeface="Aptos" panose="020B0004020202020204" pitchFamily="34" charset="0"/>
            </a:endParaRPr>
          </a:p>
          <a:p>
            <a:r>
              <a:rPr lang="en-US" sz="1400" b="1" dirty="0">
                <a:solidFill>
                  <a:schemeClr val="accent5"/>
                </a:solidFill>
                <a:latin typeface="Aptos" panose="020B0004020202020204" pitchFamily="34" charset="0"/>
              </a:rPr>
              <a:t>Playbooks</a:t>
            </a:r>
          </a:p>
          <a:p>
            <a:r>
              <a:rPr lang="en-US" sz="1400" b="1" dirty="0">
                <a:solidFill>
                  <a:srgbClr val="002060"/>
                </a:solidFill>
                <a:latin typeface="Aptos" panose="020B0004020202020204" pitchFamily="34" charset="0"/>
              </a:rPr>
              <a:t>They contain Plays (which are the basic unit of Ansible execution). This is both an ‘execution concept’ and how we describe the files on which ansible-playbook operates.</a:t>
            </a:r>
          </a:p>
          <a:p>
            <a:endParaRPr lang="en-US" sz="1400" b="1" dirty="0">
              <a:solidFill>
                <a:srgbClr val="002060"/>
              </a:solidFill>
              <a:latin typeface="Aptos" panose="020B0004020202020204" pitchFamily="34" charset="0"/>
            </a:endParaRPr>
          </a:p>
          <a:p>
            <a:r>
              <a:rPr lang="en-US" sz="1400" b="1" dirty="0">
                <a:solidFill>
                  <a:srgbClr val="002060"/>
                </a:solidFill>
                <a:latin typeface="Aptos" panose="020B0004020202020204" pitchFamily="34" charset="0"/>
              </a:rPr>
              <a:t>Playbooks are written in YAML and are easy to read, write, share and understand. To learn more about playbooks, see Ansible playbooks.</a:t>
            </a:r>
          </a:p>
          <a:p>
            <a:endParaRPr lang="en-US" sz="1400" b="1" dirty="0">
              <a:solidFill>
                <a:srgbClr val="002060"/>
              </a:solidFill>
              <a:latin typeface="Aptos" panose="020B0004020202020204" pitchFamily="34" charset="0"/>
            </a:endParaRPr>
          </a:p>
          <a:p>
            <a:r>
              <a:rPr lang="en-US" sz="1400" b="1" dirty="0">
                <a:solidFill>
                  <a:schemeClr val="accent5"/>
                </a:solidFill>
                <a:latin typeface="Aptos" panose="020B0004020202020204" pitchFamily="34" charset="0"/>
              </a:rPr>
              <a:t>Plays</a:t>
            </a:r>
          </a:p>
          <a:p>
            <a:r>
              <a:rPr lang="en-US" sz="1400" b="1" dirty="0">
                <a:solidFill>
                  <a:srgbClr val="002060"/>
                </a:solidFill>
                <a:latin typeface="Aptos" panose="020B0004020202020204" pitchFamily="34" charset="0"/>
              </a:rPr>
              <a:t>The main context for Ansible execution, this playbook object maps managed nodes (hosts) to tasks. The Play contains variables, roles and an ordered lists of tasks and can be run repeatedly. It basically consists of an implicit loop over the mapped hosts and tasks and defines how to iterate over them.</a:t>
            </a:r>
          </a:p>
        </p:txBody>
      </p:sp>
      <p:pic>
        <p:nvPicPr>
          <p:cNvPr id="9" name="Picture 2" descr="Download Free ansible Icons - SVG and PNG formats">
            <a:extLst>
              <a:ext uri="{FF2B5EF4-FFF2-40B4-BE49-F238E27FC236}">
                <a16:creationId xmlns:a16="http://schemas.microsoft.com/office/drawing/2014/main" id="{23F5DC16-4AF2-6B9E-81D4-104A9616048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44584" y="113962"/>
            <a:ext cx="2802822" cy="965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35431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666B3A-D60D-8F71-0DAF-BC36B4B48A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D5FE06-980F-7AA7-9D90-FAEE02855F88}"/>
              </a:ext>
            </a:extLst>
          </p:cNvPr>
          <p:cNvSpPr>
            <a:spLocks noGrp="1"/>
          </p:cNvSpPr>
          <p:nvPr>
            <p:ph type="title"/>
          </p:nvPr>
        </p:nvSpPr>
        <p:spPr>
          <a:xfrm>
            <a:off x="71247" y="0"/>
            <a:ext cx="9173337" cy="552773"/>
          </a:xfrm>
        </p:spPr>
        <p:txBody>
          <a:bodyPr anchor="b">
            <a:normAutofit/>
          </a:bodyPr>
          <a:lstStyle/>
          <a:p>
            <a:pPr algn="ctr"/>
            <a:r>
              <a:rPr lang="en-US" sz="2700" b="1" dirty="0">
                <a:solidFill>
                  <a:schemeClr val="accent5"/>
                </a:solidFill>
                <a:latin typeface="Aptos" panose="020B0004020202020204" pitchFamily="34" charset="0"/>
              </a:rPr>
              <a:t>Ansible Concepts</a:t>
            </a:r>
          </a:p>
        </p:txBody>
      </p:sp>
      <p:pic>
        <p:nvPicPr>
          <p:cNvPr id="12" name="Graphic 11">
            <a:extLst>
              <a:ext uri="{FF2B5EF4-FFF2-40B4-BE49-F238E27FC236}">
                <a16:creationId xmlns:a16="http://schemas.microsoft.com/office/drawing/2014/main" id="{A06E2126-E373-3C75-959F-9ED75A0A5E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7863" y="2237994"/>
            <a:ext cx="5486401" cy="4190238"/>
          </a:xfrm>
          <a:prstGeom prst="rect">
            <a:avLst/>
          </a:prstGeom>
        </p:spPr>
      </p:pic>
      <p:sp>
        <p:nvSpPr>
          <p:cNvPr id="8" name="TextBox 7">
            <a:extLst>
              <a:ext uri="{FF2B5EF4-FFF2-40B4-BE49-F238E27FC236}">
                <a16:creationId xmlns:a16="http://schemas.microsoft.com/office/drawing/2014/main" id="{B84DBEF4-AF4D-6DE2-70B5-9594A6158C46}"/>
              </a:ext>
            </a:extLst>
          </p:cNvPr>
          <p:cNvSpPr txBox="1"/>
          <p:nvPr/>
        </p:nvSpPr>
        <p:spPr>
          <a:xfrm>
            <a:off x="6577584" y="1521363"/>
            <a:ext cx="5486401" cy="3970318"/>
          </a:xfrm>
          <a:prstGeom prst="rect">
            <a:avLst/>
          </a:prstGeom>
          <a:noFill/>
        </p:spPr>
        <p:txBody>
          <a:bodyPr wrap="square">
            <a:spAutoFit/>
          </a:bodyPr>
          <a:lstStyle/>
          <a:p>
            <a:r>
              <a:rPr lang="en-US" sz="1400" b="1" dirty="0">
                <a:solidFill>
                  <a:schemeClr val="accent5"/>
                </a:solidFill>
                <a:latin typeface="Aptos" panose="020B0004020202020204" pitchFamily="34" charset="0"/>
              </a:rPr>
              <a:t>Roles</a:t>
            </a:r>
          </a:p>
          <a:p>
            <a:r>
              <a:rPr lang="en-US" sz="1400" b="1" dirty="0">
                <a:solidFill>
                  <a:srgbClr val="002060"/>
                </a:solidFill>
                <a:latin typeface="Aptos" panose="020B0004020202020204" pitchFamily="34" charset="0"/>
              </a:rPr>
              <a:t>A limited distribution of reusable Ansible content (tasks, handlers, variables, plugins, templates and files) for use inside of a Play.</a:t>
            </a:r>
          </a:p>
          <a:p>
            <a:endParaRPr lang="en-US" sz="1400" b="1" dirty="0">
              <a:solidFill>
                <a:srgbClr val="002060"/>
              </a:solidFill>
              <a:latin typeface="Aptos" panose="020B0004020202020204" pitchFamily="34" charset="0"/>
            </a:endParaRPr>
          </a:p>
          <a:p>
            <a:r>
              <a:rPr lang="en-US" sz="1400" b="1" dirty="0">
                <a:solidFill>
                  <a:srgbClr val="002060"/>
                </a:solidFill>
                <a:latin typeface="Aptos" panose="020B0004020202020204" pitchFamily="34" charset="0"/>
              </a:rPr>
              <a:t>To use any Role resource, the Role itself must be imported into the Play.</a:t>
            </a:r>
          </a:p>
          <a:p>
            <a:endParaRPr lang="en-US" sz="1400" b="1" dirty="0">
              <a:solidFill>
                <a:srgbClr val="002060"/>
              </a:solidFill>
              <a:latin typeface="Aptos" panose="020B0004020202020204" pitchFamily="34" charset="0"/>
            </a:endParaRPr>
          </a:p>
          <a:p>
            <a:r>
              <a:rPr lang="en-US" sz="1400" b="1" dirty="0">
                <a:solidFill>
                  <a:schemeClr val="accent5"/>
                </a:solidFill>
                <a:latin typeface="Aptos" panose="020B0004020202020204" pitchFamily="34" charset="0"/>
              </a:rPr>
              <a:t>Tasks</a:t>
            </a:r>
          </a:p>
          <a:p>
            <a:r>
              <a:rPr lang="en-US" sz="1400" b="1" dirty="0">
                <a:solidFill>
                  <a:srgbClr val="002060"/>
                </a:solidFill>
                <a:latin typeface="Aptos" panose="020B0004020202020204" pitchFamily="34" charset="0"/>
              </a:rPr>
              <a:t>The definition of an ‘action’ to be applied to the managed host. You can execute a single task once with an ad hoc command using ansible or ansible-console (both create a virtual Play).</a:t>
            </a:r>
          </a:p>
          <a:p>
            <a:endParaRPr lang="en-US" sz="1400" b="1" dirty="0">
              <a:solidFill>
                <a:srgbClr val="002060"/>
              </a:solidFill>
              <a:latin typeface="Aptos" panose="020B0004020202020204" pitchFamily="34" charset="0"/>
            </a:endParaRPr>
          </a:p>
          <a:p>
            <a:r>
              <a:rPr lang="en-US" sz="1400" b="1" dirty="0">
                <a:solidFill>
                  <a:schemeClr val="accent5"/>
                </a:solidFill>
                <a:latin typeface="Aptos" panose="020B0004020202020204" pitchFamily="34" charset="0"/>
              </a:rPr>
              <a:t>Handlers</a:t>
            </a:r>
          </a:p>
          <a:p>
            <a:r>
              <a:rPr lang="en-US" sz="1400" b="1" dirty="0">
                <a:solidFill>
                  <a:srgbClr val="002060"/>
                </a:solidFill>
                <a:latin typeface="Aptos" panose="020B0004020202020204" pitchFamily="34" charset="0"/>
              </a:rPr>
              <a:t>A special form of a Task, that only executes when notified by a previous task which resulted in a ‘changed’ status.</a:t>
            </a:r>
          </a:p>
          <a:p>
            <a:endParaRPr lang="en-US" sz="1400" b="1" dirty="0">
              <a:solidFill>
                <a:srgbClr val="002060"/>
              </a:solidFill>
              <a:latin typeface="Aptos" panose="020B0004020202020204" pitchFamily="34" charset="0"/>
            </a:endParaRPr>
          </a:p>
          <a:p>
            <a:endParaRPr lang="en-US" sz="1400" b="1" dirty="0">
              <a:solidFill>
                <a:srgbClr val="002060"/>
              </a:solidFill>
              <a:latin typeface="Aptos" panose="020B0004020202020204" pitchFamily="34" charset="0"/>
            </a:endParaRPr>
          </a:p>
        </p:txBody>
      </p:sp>
      <p:pic>
        <p:nvPicPr>
          <p:cNvPr id="9" name="Picture 2" descr="Download Free ansible Icons - SVG and PNG formats">
            <a:extLst>
              <a:ext uri="{FF2B5EF4-FFF2-40B4-BE49-F238E27FC236}">
                <a16:creationId xmlns:a16="http://schemas.microsoft.com/office/drawing/2014/main" id="{A5F826C6-1481-B0AD-E616-EC6291FE7ED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44584" y="113962"/>
            <a:ext cx="2802822" cy="965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57208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7FDAF5-83B7-A46C-EDF1-4DB3FB718E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5252DE-6EA3-1AFD-FD08-E5BE55F0575A}"/>
              </a:ext>
            </a:extLst>
          </p:cNvPr>
          <p:cNvSpPr>
            <a:spLocks noGrp="1"/>
          </p:cNvSpPr>
          <p:nvPr>
            <p:ph type="title"/>
          </p:nvPr>
        </p:nvSpPr>
        <p:spPr>
          <a:xfrm>
            <a:off x="0" y="153381"/>
            <a:ext cx="9173337" cy="552773"/>
          </a:xfrm>
        </p:spPr>
        <p:txBody>
          <a:bodyPr anchor="b">
            <a:normAutofit/>
          </a:bodyPr>
          <a:lstStyle/>
          <a:p>
            <a:pPr algn="ctr"/>
            <a:r>
              <a:rPr lang="en-US" sz="2700" b="1" dirty="0">
                <a:solidFill>
                  <a:schemeClr val="accent5"/>
                </a:solidFill>
                <a:latin typeface="Aptos" panose="020B0004020202020204" pitchFamily="34" charset="0"/>
              </a:rPr>
              <a:t>Ansible Concepts</a:t>
            </a:r>
          </a:p>
        </p:txBody>
      </p:sp>
      <p:pic>
        <p:nvPicPr>
          <p:cNvPr id="12" name="Graphic 11">
            <a:extLst>
              <a:ext uri="{FF2B5EF4-FFF2-40B4-BE49-F238E27FC236}">
                <a16:creationId xmlns:a16="http://schemas.microsoft.com/office/drawing/2014/main" id="{71CE7471-FF77-662D-11B1-8F1448D836F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7863" y="2237994"/>
            <a:ext cx="5486401" cy="4190238"/>
          </a:xfrm>
          <a:prstGeom prst="rect">
            <a:avLst/>
          </a:prstGeom>
        </p:spPr>
      </p:pic>
      <p:sp>
        <p:nvSpPr>
          <p:cNvPr id="8" name="TextBox 7">
            <a:extLst>
              <a:ext uri="{FF2B5EF4-FFF2-40B4-BE49-F238E27FC236}">
                <a16:creationId xmlns:a16="http://schemas.microsoft.com/office/drawing/2014/main" id="{C75CF36D-8634-B819-8B70-372B72AD85FA}"/>
              </a:ext>
            </a:extLst>
          </p:cNvPr>
          <p:cNvSpPr txBox="1"/>
          <p:nvPr/>
        </p:nvSpPr>
        <p:spPr>
          <a:xfrm>
            <a:off x="6430136" y="1173891"/>
            <a:ext cx="5486401" cy="5262979"/>
          </a:xfrm>
          <a:prstGeom prst="rect">
            <a:avLst/>
          </a:prstGeom>
          <a:noFill/>
        </p:spPr>
        <p:txBody>
          <a:bodyPr wrap="square">
            <a:spAutoFit/>
          </a:bodyPr>
          <a:lstStyle/>
          <a:p>
            <a:endParaRPr lang="en-US" sz="1200" b="1" dirty="0">
              <a:solidFill>
                <a:srgbClr val="002060"/>
              </a:solidFill>
              <a:latin typeface="Aptos" panose="020B0004020202020204" pitchFamily="34" charset="0"/>
            </a:endParaRPr>
          </a:p>
          <a:p>
            <a:endParaRPr lang="en-US" sz="1200" b="1" dirty="0">
              <a:solidFill>
                <a:srgbClr val="002060"/>
              </a:solidFill>
              <a:latin typeface="Aptos" panose="020B0004020202020204" pitchFamily="34" charset="0"/>
            </a:endParaRPr>
          </a:p>
          <a:p>
            <a:r>
              <a:rPr lang="en-US" sz="1200" b="1" dirty="0">
                <a:solidFill>
                  <a:schemeClr val="accent5"/>
                </a:solidFill>
                <a:latin typeface="Aptos" panose="020B0004020202020204" pitchFamily="34" charset="0"/>
              </a:rPr>
              <a:t>Modules</a:t>
            </a:r>
          </a:p>
          <a:p>
            <a:r>
              <a:rPr lang="en-US" sz="1200" b="1" dirty="0">
                <a:solidFill>
                  <a:srgbClr val="002060"/>
                </a:solidFill>
                <a:latin typeface="Aptos" panose="020B0004020202020204" pitchFamily="34" charset="0"/>
              </a:rPr>
              <a:t>The code or binaries that Ansible copies to and executes on each managed node (when needed) to accomplish the action defined in each Task.</a:t>
            </a:r>
          </a:p>
          <a:p>
            <a:endParaRPr lang="en-US" sz="1200" b="1" dirty="0">
              <a:solidFill>
                <a:srgbClr val="002060"/>
              </a:solidFill>
              <a:latin typeface="Aptos" panose="020B0004020202020204" pitchFamily="34" charset="0"/>
            </a:endParaRPr>
          </a:p>
          <a:p>
            <a:r>
              <a:rPr lang="en-US" sz="1200" b="1" dirty="0">
                <a:solidFill>
                  <a:srgbClr val="002060"/>
                </a:solidFill>
                <a:latin typeface="Aptos" panose="020B0004020202020204" pitchFamily="34" charset="0"/>
              </a:rPr>
              <a:t>Each module has a particular use, from administering users on a specific type of database to managing VLAN interfaces on a specific type of network device.</a:t>
            </a:r>
          </a:p>
          <a:p>
            <a:endParaRPr lang="en-US" sz="1200" b="1" dirty="0">
              <a:solidFill>
                <a:srgbClr val="002060"/>
              </a:solidFill>
              <a:latin typeface="Aptos" panose="020B0004020202020204" pitchFamily="34" charset="0"/>
            </a:endParaRPr>
          </a:p>
          <a:p>
            <a:r>
              <a:rPr lang="en-US" sz="1200" b="1" dirty="0">
                <a:solidFill>
                  <a:srgbClr val="002060"/>
                </a:solidFill>
                <a:latin typeface="Aptos" panose="020B0004020202020204" pitchFamily="34" charset="0"/>
              </a:rPr>
              <a:t>You can invoke a single module with a task or invoke several different modules in a playbook. Ansible modules are grouped in collections. For an idea of how many collections Ansible includes, see the Collection Index.</a:t>
            </a:r>
          </a:p>
          <a:p>
            <a:endParaRPr lang="en-US" sz="1200" b="1" dirty="0">
              <a:solidFill>
                <a:schemeClr val="accent5"/>
              </a:solidFill>
              <a:latin typeface="Aptos" panose="020B0004020202020204" pitchFamily="34" charset="0"/>
            </a:endParaRPr>
          </a:p>
          <a:p>
            <a:r>
              <a:rPr lang="en-US" sz="1200" b="1" dirty="0">
                <a:solidFill>
                  <a:schemeClr val="accent5"/>
                </a:solidFill>
                <a:latin typeface="Aptos" panose="020B0004020202020204" pitchFamily="34" charset="0"/>
              </a:rPr>
              <a:t>Plugins</a:t>
            </a:r>
          </a:p>
          <a:p>
            <a:r>
              <a:rPr lang="en-US" sz="1200" b="1" dirty="0">
                <a:solidFill>
                  <a:srgbClr val="002060"/>
                </a:solidFill>
                <a:latin typeface="Aptos" panose="020B0004020202020204" pitchFamily="34" charset="0"/>
              </a:rPr>
              <a:t>Pieces of code that expand Ansible’s core capabilities. Plugins can control how you connect to a managed node (connection plugins), manipulate data (filter plugins) and even control what is displayed in the console (callback plugins).</a:t>
            </a:r>
          </a:p>
          <a:p>
            <a:endParaRPr lang="en-US" sz="1200" b="1" dirty="0">
              <a:solidFill>
                <a:srgbClr val="002060"/>
              </a:solidFill>
              <a:latin typeface="Aptos" panose="020B0004020202020204" pitchFamily="34" charset="0"/>
            </a:endParaRPr>
          </a:p>
          <a:p>
            <a:r>
              <a:rPr lang="en-US" sz="1200" b="1" dirty="0">
                <a:solidFill>
                  <a:schemeClr val="accent5"/>
                </a:solidFill>
                <a:latin typeface="Aptos" panose="020B0004020202020204" pitchFamily="34" charset="0"/>
              </a:rPr>
              <a:t>Collections</a:t>
            </a:r>
          </a:p>
          <a:p>
            <a:r>
              <a:rPr lang="en-US" sz="1200" b="1" dirty="0">
                <a:solidFill>
                  <a:srgbClr val="002060"/>
                </a:solidFill>
                <a:latin typeface="Aptos" panose="020B0004020202020204" pitchFamily="34" charset="0"/>
              </a:rPr>
              <a:t>A format in which Ansible content is distributed that can contain playbooks, roles, modules, and plugins. You can install and use collections through Ansible Galaxy.</a:t>
            </a:r>
          </a:p>
          <a:p>
            <a:endParaRPr lang="en-US" sz="1200" b="1" dirty="0">
              <a:solidFill>
                <a:srgbClr val="002060"/>
              </a:solidFill>
              <a:latin typeface="Aptos" panose="020B0004020202020204" pitchFamily="34" charset="0"/>
            </a:endParaRPr>
          </a:p>
          <a:p>
            <a:r>
              <a:rPr lang="en-US" sz="1200" b="1" dirty="0">
                <a:solidFill>
                  <a:srgbClr val="002060"/>
                </a:solidFill>
                <a:latin typeface="Aptos" panose="020B0004020202020204" pitchFamily="34" charset="0"/>
              </a:rPr>
              <a:t>Collection resources can be used independently and discretely from each other.</a:t>
            </a:r>
            <a:endParaRPr lang="en-IN" sz="1200" b="1" dirty="0">
              <a:solidFill>
                <a:srgbClr val="002060"/>
              </a:solidFill>
              <a:latin typeface="Aptos" panose="020B0004020202020204" pitchFamily="34" charset="0"/>
            </a:endParaRPr>
          </a:p>
        </p:txBody>
      </p:sp>
      <p:pic>
        <p:nvPicPr>
          <p:cNvPr id="3" name="Picture 2" descr="Download Free ansible Icons - SVG and PNG formats">
            <a:extLst>
              <a:ext uri="{FF2B5EF4-FFF2-40B4-BE49-F238E27FC236}">
                <a16:creationId xmlns:a16="http://schemas.microsoft.com/office/drawing/2014/main" id="{38D3DA5D-3DE0-4125-673C-1A0CC2F9FA3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61163" y="78610"/>
            <a:ext cx="2802822" cy="702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40407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0F8BB-F5E6-4A9B-E5FC-45B0F995853A}"/>
              </a:ext>
            </a:extLst>
          </p:cNvPr>
          <p:cNvSpPr>
            <a:spLocks noGrp="1"/>
          </p:cNvSpPr>
          <p:nvPr>
            <p:ph type="title"/>
          </p:nvPr>
        </p:nvSpPr>
        <p:spPr>
          <a:xfrm>
            <a:off x="609600" y="517075"/>
            <a:ext cx="8019289" cy="891101"/>
          </a:xfrm>
        </p:spPr>
        <p:txBody>
          <a:bodyPr anchor="ctr">
            <a:normAutofit/>
          </a:bodyPr>
          <a:lstStyle/>
          <a:p>
            <a:pPr algn="ctr"/>
            <a:r>
              <a:rPr lang="en-US" b="1" dirty="0">
                <a:solidFill>
                  <a:schemeClr val="accent5"/>
                </a:solidFill>
                <a:latin typeface="Aptos" panose="020B0004020202020204" pitchFamily="34" charset="0"/>
              </a:rPr>
              <a:t>Inventory Basics</a:t>
            </a:r>
          </a:p>
        </p:txBody>
      </p:sp>
      <p:sp>
        <p:nvSpPr>
          <p:cNvPr id="4" name="Content Placeholder 3">
            <a:extLst>
              <a:ext uri="{FF2B5EF4-FFF2-40B4-BE49-F238E27FC236}">
                <a16:creationId xmlns:a16="http://schemas.microsoft.com/office/drawing/2014/main" id="{5863FE5C-E15E-6D81-1499-655AD5F41359}"/>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9601" y="1670262"/>
            <a:ext cx="6833616" cy="3962388"/>
          </a:xfrm>
        </p:spPr>
        <p:txBody>
          <a:bodyPr>
            <a:noAutofit/>
          </a:bodyPr>
          <a:lstStyle/>
          <a:p>
            <a:pPr marL="0" indent="0">
              <a:lnSpc>
                <a:spcPct val="110000"/>
              </a:lnSpc>
              <a:spcBef>
                <a:spcPts val="2500"/>
              </a:spcBef>
              <a:buFont typeface="Arial" panose="020B0604020202020204" pitchFamily="34" charset="0"/>
              <a:buNone/>
            </a:pPr>
            <a:r>
              <a:rPr lang="en-US" sz="1600" b="1" dirty="0">
                <a:solidFill>
                  <a:srgbClr val="002060"/>
                </a:solidFill>
                <a:latin typeface="Aptos" panose="020B0004020202020204" pitchFamily="34" charset="0"/>
              </a:rPr>
              <a:t>Inventory File Types</a:t>
            </a:r>
          </a:p>
          <a:p>
            <a:pPr marL="0" lvl="1" indent="0">
              <a:lnSpc>
                <a:spcPct val="110000"/>
              </a:lnSpc>
              <a:buFont typeface="Arial" panose="020B0604020202020204" pitchFamily="34" charset="0"/>
              <a:buNone/>
            </a:pPr>
            <a:r>
              <a:rPr lang="en-US" sz="1600" b="1" dirty="0">
                <a:solidFill>
                  <a:srgbClr val="002060"/>
                </a:solidFill>
                <a:latin typeface="Aptos" panose="020B0004020202020204" pitchFamily="34" charset="0"/>
              </a:rPr>
              <a:t>Inventory files can be static using INI or YAML formats, or dynamic from cloud providers and scripts.</a:t>
            </a:r>
          </a:p>
          <a:p>
            <a:pPr marL="0" indent="0">
              <a:lnSpc>
                <a:spcPct val="110000"/>
              </a:lnSpc>
              <a:spcBef>
                <a:spcPts val="2500"/>
              </a:spcBef>
              <a:buFont typeface="Arial" panose="020B0604020202020204" pitchFamily="34" charset="0"/>
              <a:buNone/>
            </a:pPr>
            <a:r>
              <a:rPr lang="en-US" sz="1600" b="1" dirty="0">
                <a:solidFill>
                  <a:srgbClr val="002060"/>
                </a:solidFill>
                <a:latin typeface="Aptos" panose="020B0004020202020204" pitchFamily="34" charset="0"/>
              </a:rPr>
              <a:t>Host Grouping</a:t>
            </a:r>
          </a:p>
          <a:p>
            <a:pPr marL="0" lvl="1" indent="0">
              <a:lnSpc>
                <a:spcPct val="110000"/>
              </a:lnSpc>
              <a:buFont typeface="Arial" panose="020B0604020202020204" pitchFamily="34" charset="0"/>
              <a:buNone/>
            </a:pPr>
            <a:r>
              <a:rPr lang="en-US" sz="1600" b="1" dirty="0">
                <a:solidFill>
                  <a:srgbClr val="002060"/>
                </a:solidFill>
                <a:latin typeface="Aptos" panose="020B0004020202020204" pitchFamily="34" charset="0"/>
              </a:rPr>
              <a:t>Hosts are grouped logically into categories like web servers or database servers for targeted automation.</a:t>
            </a:r>
          </a:p>
          <a:p>
            <a:pPr marL="0" indent="0">
              <a:lnSpc>
                <a:spcPct val="110000"/>
              </a:lnSpc>
              <a:spcBef>
                <a:spcPts val="2500"/>
              </a:spcBef>
              <a:buFont typeface="Arial" panose="020B0604020202020204" pitchFamily="34" charset="0"/>
              <a:buNone/>
            </a:pPr>
            <a:r>
              <a:rPr lang="en-US" sz="1600" b="1" dirty="0">
                <a:solidFill>
                  <a:srgbClr val="002060"/>
                </a:solidFill>
                <a:latin typeface="Aptos" panose="020B0004020202020204" pitchFamily="34" charset="0"/>
              </a:rPr>
              <a:t>Dynamic Inventory Sources</a:t>
            </a:r>
          </a:p>
          <a:p>
            <a:pPr marL="0" lvl="1" indent="0">
              <a:lnSpc>
                <a:spcPct val="110000"/>
              </a:lnSpc>
              <a:buFont typeface="Arial" panose="020B0604020202020204" pitchFamily="34" charset="0"/>
              <a:buNone/>
            </a:pPr>
            <a:r>
              <a:rPr lang="en-US" sz="1600" b="1" dirty="0">
                <a:solidFill>
                  <a:srgbClr val="002060"/>
                </a:solidFill>
                <a:latin typeface="Aptos" panose="020B0004020202020204" pitchFamily="34" charset="0"/>
              </a:rPr>
              <a:t>Dynamic inventories use plugins or scripts to fetch host data from external sources such as AWS EC2.</a:t>
            </a:r>
          </a:p>
          <a:p>
            <a:pPr marL="0" indent="0">
              <a:lnSpc>
                <a:spcPct val="110000"/>
              </a:lnSpc>
              <a:spcBef>
                <a:spcPts val="2500"/>
              </a:spcBef>
              <a:buFont typeface="Arial" panose="020B0604020202020204" pitchFamily="34" charset="0"/>
              <a:buNone/>
            </a:pPr>
            <a:r>
              <a:rPr lang="en-US" sz="1600" b="1" dirty="0">
                <a:solidFill>
                  <a:srgbClr val="002060"/>
                </a:solidFill>
                <a:latin typeface="Aptos" panose="020B0004020202020204" pitchFamily="34" charset="0"/>
              </a:rPr>
              <a:t>Importance of Inventory Structure</a:t>
            </a:r>
          </a:p>
          <a:p>
            <a:pPr marL="0" lvl="1" indent="0">
              <a:lnSpc>
                <a:spcPct val="110000"/>
              </a:lnSpc>
              <a:buFont typeface="Arial" panose="020B0604020202020204" pitchFamily="34" charset="0"/>
              <a:buNone/>
            </a:pPr>
            <a:r>
              <a:rPr lang="en-US" sz="1600" b="1" dirty="0">
                <a:solidFill>
                  <a:srgbClr val="002060"/>
                </a:solidFill>
                <a:latin typeface="Aptos" panose="020B0004020202020204" pitchFamily="34" charset="0"/>
              </a:rPr>
              <a:t>Proper inventory organization ensures efficient automation across diverse environments and tasks.</a:t>
            </a:r>
          </a:p>
        </p:txBody>
      </p:sp>
      <p:pic>
        <p:nvPicPr>
          <p:cNvPr id="5" name="Content Placeholder 4" descr="Desktop computers connected in a network.See all my">
            <a:extLst>
              <a:ext uri="{FF2B5EF4-FFF2-40B4-BE49-F238E27FC236}">
                <a16:creationId xmlns:a16="http://schemas.microsoft.com/office/drawing/2014/main" id="{3B19D6CA-292A-4FD8-9504-A2ED4564B1B1}"/>
              </a:ext>
            </a:extLst>
          </p:cNvPr>
          <p:cNvPicPr>
            <a:picLocks noGrp="1" noChangeAspect="1"/>
          </p:cNvPicPr>
          <p:nvPr>
            <p:ph type="pic" sz="quarter" idx="18"/>
          </p:nvPr>
        </p:nvPicPr>
        <p:blipFill>
          <a:blip r:embed="rId3"/>
          <a:srcRect l="36414" r="35107" b="-1"/>
          <a:stretch>
            <a:fillRect/>
          </a:stretch>
        </p:blipFill>
        <p:spPr>
          <a:xfrm>
            <a:off x="9521861" y="269622"/>
            <a:ext cx="2395728" cy="6176898"/>
          </a:xfrm>
          <a:prstGeom prst="rect">
            <a:avLst/>
          </a:prstGeom>
          <a:noFill/>
        </p:spPr>
      </p:pic>
      <p:pic>
        <p:nvPicPr>
          <p:cNvPr id="3" name="Picture 2" descr="Download Free ansible Icons - SVG and PNG formats">
            <a:extLst>
              <a:ext uri="{FF2B5EF4-FFF2-40B4-BE49-F238E27FC236}">
                <a16:creationId xmlns:a16="http://schemas.microsoft.com/office/drawing/2014/main" id="{A72F8140-E358-7987-586E-0D340245B8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3800" y="0"/>
            <a:ext cx="1655064" cy="147932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Object 7">
            <a:extLst>
              <a:ext uri="{FF2B5EF4-FFF2-40B4-BE49-F238E27FC236}">
                <a16:creationId xmlns:a16="http://schemas.microsoft.com/office/drawing/2014/main" id="{07AD5540-C32F-4BF8-C1F6-C19F58C5A362}"/>
              </a:ext>
            </a:extLst>
          </p:cNvPr>
          <p:cNvGraphicFramePr>
            <a:graphicFrameLocks noChangeAspect="1"/>
          </p:cNvGraphicFramePr>
          <p:nvPr>
            <p:extLst>
              <p:ext uri="{D42A27DB-BD31-4B8C-83A1-F6EECF244321}">
                <p14:modId xmlns:p14="http://schemas.microsoft.com/office/powerpoint/2010/main" val="3764178036"/>
              </p:ext>
            </p:extLst>
          </p:nvPr>
        </p:nvGraphicFramePr>
        <p:xfrm>
          <a:off x="8331708" y="1741415"/>
          <a:ext cx="914400" cy="806450"/>
        </p:xfrm>
        <a:graphic>
          <a:graphicData uri="http://schemas.openxmlformats.org/presentationml/2006/ole">
            <mc:AlternateContent xmlns:mc="http://schemas.openxmlformats.org/markup-compatibility/2006">
              <mc:Choice xmlns:v="urn:schemas-microsoft-com:vml" Requires="v">
                <p:oleObj name="Packager Shell Object" showAsIcon="1" r:id="rId5" imgW="914603" imgH="806585" progId="Package">
                  <p:embed/>
                </p:oleObj>
              </mc:Choice>
              <mc:Fallback>
                <p:oleObj name="Packager Shell Object" showAsIcon="1" r:id="rId5" imgW="914603" imgH="806585" progId="Package">
                  <p:embed/>
                  <p:pic>
                    <p:nvPicPr>
                      <p:cNvPr id="8" name="Object 7">
                        <a:extLst>
                          <a:ext uri="{FF2B5EF4-FFF2-40B4-BE49-F238E27FC236}">
                            <a16:creationId xmlns:a16="http://schemas.microsoft.com/office/drawing/2014/main" id="{07AD5540-C32F-4BF8-C1F6-C19F58C5A362}"/>
                          </a:ext>
                        </a:extLst>
                      </p:cNvPr>
                      <p:cNvPicPr/>
                      <p:nvPr/>
                    </p:nvPicPr>
                    <p:blipFill>
                      <a:blip r:embed="rId6"/>
                      <a:stretch>
                        <a:fillRect/>
                      </a:stretch>
                    </p:blipFill>
                    <p:spPr>
                      <a:xfrm>
                        <a:off x="8331708" y="1741415"/>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34712165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Solace">
  <a:themeElements>
    <a:clrScheme name="Custom 2">
      <a:dk1>
        <a:srgbClr val="000000"/>
      </a:dk1>
      <a:lt1>
        <a:srgbClr val="FFFFFF"/>
      </a:lt1>
      <a:dk2>
        <a:srgbClr val="0B2627"/>
      </a:dk2>
      <a:lt2>
        <a:srgbClr val="DAE3E3"/>
      </a:lt2>
      <a:accent1>
        <a:srgbClr val="858A66"/>
      </a:accent1>
      <a:accent2>
        <a:srgbClr val="DACCE0"/>
      </a:accent2>
      <a:accent3>
        <a:srgbClr val="ADBEBF"/>
      </a:accent3>
      <a:accent4>
        <a:srgbClr val="E0B775"/>
      </a:accent4>
      <a:accent5>
        <a:srgbClr val="BA6F50"/>
      </a:accent5>
      <a:accent6>
        <a:srgbClr val="D0BB9E"/>
      </a:accent6>
      <a:hlink>
        <a:srgbClr val="698289"/>
      </a:hlink>
      <a:folHlink>
        <a:srgbClr val="9F7C8F"/>
      </a:folHlink>
    </a:clrScheme>
    <a:fontScheme name="Custom 63">
      <a:majorFont>
        <a:latin typeface="Bata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lace_Copilot Layouts_win32_KO_V7" id="{158F8A01-2E5F-4A07-81BB-FE4F3C72D79D}" vid="{30D5BA39-8B68-4632-B62A-F659D871A1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38E339AF-67FC-4BA3-8B2E-038B3ED310D5}">
  <ds:schemaRefs>
    <ds:schemaRef ds:uri="http://schemas.microsoft.com/sharepoint/v3/contenttype/forms"/>
  </ds:schemaRefs>
</ds:datastoreItem>
</file>

<file path=customXml/itemProps2.xml><?xml version="1.0" encoding="utf-8"?>
<ds:datastoreItem xmlns:ds="http://schemas.openxmlformats.org/officeDocument/2006/customXml" ds:itemID="{3766CE19-BB35-48A2-AFDA-766E83330032}">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4B99ED26-B189-4BA1-99D0-1112D8C2F106}">
  <ds:schemaRefs>
    <ds:schemaRef ds:uri="http://purl.org/dc/elements/1.1/"/>
    <ds:schemaRef ds:uri="http://schemas.microsoft.com/office/2006/documentManagement/types"/>
    <ds:schemaRef ds:uri="http://schemas.microsoft.com/office/infopath/2007/PartnerControls"/>
    <ds:schemaRef ds:uri="http://www.w3.org/XML/1998/namespace"/>
    <ds:schemaRef ds:uri="230e9df3-be65-4c73-a93b-d1236ebd677e"/>
    <ds:schemaRef ds:uri="http://schemas.microsoft.com/sharepoint/v3"/>
    <ds:schemaRef ds:uri="http://purl.org/dc/dcmitype/"/>
    <ds:schemaRef ds:uri="71af3243-3dd4-4a8d-8c0d-dd76da1f02a5"/>
    <ds:schemaRef ds:uri="http://purl.org/dc/terms/"/>
    <ds:schemaRef ds:uri="http://schemas.openxmlformats.org/package/2006/metadata/core-properties"/>
    <ds:schemaRef ds:uri="16c05727-aa75-4e4a-9b5f-8a80a1165891"/>
    <ds:schemaRef ds:uri="http://schemas.microsoft.com/office/2006/metadata/properties"/>
  </ds:schemaRefs>
</ds:datastoreItem>
</file>

<file path=docMetadata/LabelInfo.xml><?xml version="1.0" encoding="utf-8"?>
<clbl:labelList xmlns:clbl="http://schemas.microsoft.com/office/2020/mipLabelMetadata">
  <clbl:label id="{76a2ae5a-9f00-4f6b-95ed-5d33d77c4d61}" enabled="0" method="" siteId="{76a2ae5a-9f00-4f6b-95ed-5d33d77c4d61}" removed="1"/>
</clbl:labelList>
</file>

<file path=docProps/app.xml><?xml version="1.0" encoding="utf-8"?>
<Properties xmlns="http://schemas.openxmlformats.org/officeDocument/2006/extended-properties" xmlns:vt="http://schemas.openxmlformats.org/officeDocument/2006/docPropsVTypes">
  <Template/>
  <TotalTime>1542</TotalTime>
  <Words>2760</Words>
  <Application>Microsoft Office PowerPoint</Application>
  <PresentationFormat>Widescreen</PresentationFormat>
  <Paragraphs>340</Paragraphs>
  <Slides>19</Slides>
  <Notes>18</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5" baseType="lpstr">
      <vt:lpstr>Batang</vt:lpstr>
      <vt:lpstr>Aptos</vt:lpstr>
      <vt:lpstr>Arial</vt:lpstr>
      <vt:lpstr>Avenir Next LT Pro Light</vt:lpstr>
      <vt:lpstr>Solace</vt:lpstr>
      <vt:lpstr>Packager Shell Object</vt:lpstr>
      <vt:lpstr>Ansible for Real-World IT Ops: Introduction</vt:lpstr>
      <vt:lpstr>Brief history of  Ansible</vt:lpstr>
      <vt:lpstr>Introduction to Ansible – Summary</vt:lpstr>
      <vt:lpstr>PowerPoint Presentation</vt:lpstr>
      <vt:lpstr>Ansible Concepts</vt:lpstr>
      <vt:lpstr>Ansible Concepts</vt:lpstr>
      <vt:lpstr>Ansible Concepts</vt:lpstr>
      <vt:lpstr>Ansible Concepts</vt:lpstr>
      <vt:lpstr>Inventory Basics</vt:lpstr>
      <vt:lpstr>Inventory Basics Image</vt:lpstr>
      <vt:lpstr>Writing Your First Playbook</vt:lpstr>
      <vt:lpstr>Demo Plan</vt:lpstr>
      <vt:lpstr>Demo SAMPLE</vt:lpstr>
      <vt:lpstr>CLI Demo SAMPLE</vt:lpstr>
      <vt:lpstr>Quiz (Page 1 out of 2)</vt:lpstr>
      <vt:lpstr>PowerPoint Presentation</vt:lpstr>
      <vt:lpstr>PowerPoint Presentation</vt:lpstr>
      <vt:lpstr>Mini Challenge: Try It Yourself</vt:lpstr>
      <vt:lpstr>What’s Next?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Pal, Soumyendu</dc:creator>
  <cp:lastModifiedBy>Pal, Soumyendu</cp:lastModifiedBy>
  <cp:revision>54</cp:revision>
  <dcterms:created xsi:type="dcterms:W3CDTF">2025-05-21T23:03:00Z</dcterms:created>
  <dcterms:modified xsi:type="dcterms:W3CDTF">2025-10-23T03:32:40Z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